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9.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0.xml" ContentType="application/vnd.openxmlformats-officedocument.theme+xml"/>
  <Override PartName="/ppt/slideLayouts/slideLayout30.xml" ContentType="application/vnd.openxmlformats-officedocument.presentationml.slideLayout+xml"/>
  <Override PartName="/ppt/theme/theme11.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1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4.xml" ContentType="application/vnd.openxmlformats-officedocument.theme+xml"/>
  <Override PartName="/ppt/slideLayouts/slideLayout40.xml" ContentType="application/vnd.openxmlformats-officedocument.presentationml.slideLayout+xml"/>
  <Override PartName="/ppt/theme/theme15.xml" ContentType="application/vnd.openxmlformats-officedocument.theme+xml"/>
  <Override PartName="/ppt/slideLayouts/slideLayout41.xml" ContentType="application/vnd.openxmlformats-officedocument.presentationml.slideLayout+xml"/>
  <Override PartName="/ppt/theme/theme16.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7.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18.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9.xml" ContentType="application/vnd.openxmlformats-officedocument.theme+xml"/>
  <Override PartName="/ppt/theme/themeOverride1.xml" ContentType="application/vnd.openxmlformats-officedocument.themeOverrid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0.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1.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2.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3.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24.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25.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26.xml" ContentType="application/vnd.openxmlformats-officedocument.theme+xml"/>
  <Override PartName="/ppt/theme/theme27.xml" ContentType="application/vnd.openxmlformats-officedocument.them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4"/>
    <p:sldMasterId id="2147483687" r:id="rId5"/>
    <p:sldMasterId id="2147483724" r:id="rId6"/>
    <p:sldMasterId id="2147483727" r:id="rId7"/>
    <p:sldMasterId id="2147483729" r:id="rId8"/>
    <p:sldMasterId id="2147483731" r:id="rId9"/>
    <p:sldMasterId id="2147483733" r:id="rId10"/>
    <p:sldMasterId id="2147483742" r:id="rId11"/>
    <p:sldMasterId id="2147483744" r:id="rId12"/>
    <p:sldMasterId id="2147483790" r:id="rId13"/>
    <p:sldMasterId id="2147483818" r:id="rId14"/>
    <p:sldMasterId id="2147483820" r:id="rId15"/>
    <p:sldMasterId id="2147483846" r:id="rId16"/>
    <p:sldMasterId id="2147483925" r:id="rId17"/>
    <p:sldMasterId id="2147483944" r:id="rId18"/>
    <p:sldMasterId id="2147483981" r:id="rId19"/>
    <p:sldMasterId id="2147483997" r:id="rId20"/>
    <p:sldMasterId id="2147484016" r:id="rId21"/>
    <p:sldMasterId id="2147484057" r:id="rId22"/>
    <p:sldMasterId id="2147484083" r:id="rId23"/>
    <p:sldMasterId id="2147484095" r:id="rId24"/>
    <p:sldMasterId id="2147484145" r:id="rId25"/>
    <p:sldMasterId id="2147484168" r:id="rId26"/>
    <p:sldMasterId id="2147484195" r:id="rId27"/>
    <p:sldMasterId id="2147484210" r:id="rId28"/>
    <p:sldMasterId id="2147484253" r:id="rId29"/>
  </p:sldMasterIdLst>
  <p:notesMasterIdLst>
    <p:notesMasterId r:id="rId45"/>
  </p:notesMasterIdLst>
  <p:sldIdLst>
    <p:sldId id="376" r:id="rId30"/>
    <p:sldId id="420" r:id="rId31"/>
    <p:sldId id="405" r:id="rId32"/>
    <p:sldId id="377" r:id="rId33"/>
    <p:sldId id="378" r:id="rId34"/>
    <p:sldId id="351" r:id="rId35"/>
    <p:sldId id="375" r:id="rId36"/>
    <p:sldId id="419" r:id="rId37"/>
    <p:sldId id="424" r:id="rId38"/>
    <p:sldId id="409" r:id="rId39"/>
    <p:sldId id="415" r:id="rId40"/>
    <p:sldId id="417" r:id="rId41"/>
    <p:sldId id="421" r:id="rId42"/>
    <p:sldId id="422" r:id="rId43"/>
    <p:sldId id="423"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98" autoAdjust="0"/>
    <p:restoredTop sz="80623" autoAdjust="0"/>
  </p:normalViewPr>
  <p:slideViewPr>
    <p:cSldViewPr snapToGrid="0">
      <p:cViewPr varScale="1">
        <p:scale>
          <a:sx n="94" d="100"/>
          <a:sy n="94" d="100"/>
        </p:scale>
        <p:origin x="33" y="333"/>
      </p:cViewPr>
      <p:guideLst/>
    </p:cSldViewPr>
  </p:slideViewPr>
  <p:notesTextViewPr>
    <p:cViewPr>
      <p:scale>
        <a:sx n="1" d="1"/>
        <a:sy n="1" d="1"/>
      </p:scale>
      <p:origin x="0" y="0"/>
    </p:cViewPr>
  </p:notesTextViewPr>
  <p:sorterViewPr>
    <p:cViewPr>
      <p:scale>
        <a:sx n="150" d="100"/>
        <a:sy n="150" d="100"/>
      </p:scale>
      <p:origin x="0" y="-198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slide" Target="slides/slide5.xml"/><Relationship Id="rId42" Type="http://schemas.openxmlformats.org/officeDocument/2006/relationships/slide" Target="slides/slide13.xml"/><Relationship Id="rId47"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4.xml"/><Relationship Id="rId38" Type="http://schemas.openxmlformats.org/officeDocument/2006/relationships/slide" Target="slides/slide9.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Master" Target="slideMasters/slideMaster26.xml"/><Relationship Id="rId41"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3.xml"/><Relationship Id="rId37" Type="http://schemas.openxmlformats.org/officeDocument/2006/relationships/slide" Target="slides/slide8.xml"/><Relationship Id="rId40" Type="http://schemas.openxmlformats.org/officeDocument/2006/relationships/slide" Target="slides/slide11.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7.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2.xml"/><Relationship Id="rId44"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1.xml"/><Relationship Id="rId35" Type="http://schemas.openxmlformats.org/officeDocument/2006/relationships/slide" Target="slides/slide6.xml"/><Relationship Id="rId43" Type="http://schemas.openxmlformats.org/officeDocument/2006/relationships/slide" Target="slides/slide14.xml"/><Relationship Id="rId48" Type="http://schemas.openxmlformats.org/officeDocument/2006/relationships/theme" Target="theme/theme1.xml"/><Relationship Id="rId8" Type="http://schemas.openxmlformats.org/officeDocument/2006/relationships/slideMaster" Target="slideMasters/slideMaster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dirty="0"/>
              <a:t> </a:t>
            </a:r>
          </a:p>
        </c:rich>
      </c:tx>
      <c:overlay val="0"/>
      <c:spPr>
        <a:noFill/>
        <a:ln>
          <a:noFill/>
        </a:ln>
        <a:effectLst/>
      </c:spPr>
    </c:title>
    <c:autoTitleDeleted val="0"/>
    <c:plotArea>
      <c:layout/>
      <c:pieChart>
        <c:varyColors val="1"/>
        <c:dLbls>
          <c:showLegendKey val="0"/>
          <c:showVal val="0"/>
          <c:showCatName val="1"/>
          <c:showSerName val="0"/>
          <c:showPercent val="1"/>
          <c:showBubbleSize val="0"/>
          <c:showLeaderLines val="0"/>
        </c:dLbls>
        <c:firstSliceAng val="0"/>
      </c:pieChart>
      <c:spPr>
        <a:noFill/>
        <a:ln>
          <a:noFill/>
        </a:ln>
        <a:effectLst/>
      </c:spPr>
    </c:plotArea>
    <c:legend>
      <c:legendPos val="t"/>
      <c:layout>
        <c:manualLayout>
          <c:xMode val="edge"/>
          <c:yMode val="edge"/>
          <c:x val="2.8571428571428571E-2"/>
          <c:y val="0.25589337359628855"/>
          <c:w val="0.27406771653543305"/>
          <c:h val="0.6588202119818590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rgbClr val="0078D7"/>
    </a:solidFill>
    <a:ln>
      <a:noFill/>
    </a:ln>
    <a:effectLst/>
  </c:spPr>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These</a:t>
            </a:r>
            <a:r>
              <a:rPr lang="en-US" baseline="0" dirty="0"/>
              <a:t> are the only endorsed </a:t>
            </a:r>
            <a:r>
              <a:rPr lang="en-US" baseline="0" dirty="0" err="1"/>
              <a:t>linux</a:t>
            </a:r>
            <a:r>
              <a:rPr lang="en-US" baseline="0" dirty="0"/>
              <a:t> distributions</a:t>
            </a:r>
          </a:p>
          <a:p>
            <a:r>
              <a:rPr lang="en-US" dirty="0"/>
              <a:t>https://azure.microsoft.com/en-us/documentation/articles/virtual-machines-linux-endorsed-distros/</a:t>
            </a:r>
          </a:p>
          <a:p>
            <a:endParaRPr lang="en-US" dirty="0"/>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10/28/2016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t>© 2007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a:p>
            <a:pPr marL="57150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0904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8EB83D7-9D1C-4A67-AFE2-B1C64D3E003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128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18</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FDB22C9-A8D3-40E8-BD9B-50DFA9B759D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6514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reality is that in our industry, open source is pervasive. Just take a look at the technology stack – from the operating system up to the application, there are seemingly countless options in the open source space. Developers love open source, and the majority of those building new cloud based startups are also using open source technologies. Customers leverage it to be disruptive in their vertical, and our competitors are very effective in using it to capture share of wallet in the cloud.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Until now, we have successfully monetized a tight, vertically integrated family of technologies. But if we want a larger share of wallet in the cloud, it’s evident that we need to look beyond our only stack only and monetize open source technologies on Azure. By FY17 OSS is expected to represent an $18B opportunity in the </a:t>
            </a:r>
            <a:r>
              <a:rPr lang="en-US" sz="1200" kern="1200" dirty="0" err="1">
                <a:solidFill>
                  <a:schemeClr val="tx1"/>
                </a:solidFill>
                <a:effectLst/>
                <a:latin typeface="+mn-lt"/>
                <a:ea typeface="+mn-ea"/>
                <a:cs typeface="+mn-cs"/>
              </a:rPr>
              <a:t>IaaS</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PaaS</a:t>
            </a:r>
            <a:r>
              <a:rPr lang="en-US" sz="1200" kern="1200" dirty="0">
                <a:solidFill>
                  <a:schemeClr val="tx1"/>
                </a:solidFill>
                <a:effectLst/>
                <a:latin typeface="+mn-lt"/>
                <a:ea typeface="+mn-ea"/>
                <a:cs typeface="+mn-cs"/>
              </a:rPr>
              <a:t> market. A large portion of private cloud and the majority of public cloud today is powered or influenced by open source.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4F5ADB9-5DA5-48DB-B11E-334BD78FB99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505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4F5ADB9-5DA5-48DB-B11E-334BD78FB99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016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800" dirty="0">
                <a:solidFill>
                  <a:schemeClr val="bg1"/>
                </a:solidFill>
                <a:latin typeface="Segoe UI" pitchFamily="34" charset="0"/>
              </a:rPr>
              <a:t>Azure is becoming an open cloud</a:t>
            </a:r>
          </a:p>
          <a:p>
            <a:pPr algn="l"/>
            <a:endParaRPr lang="en-US" sz="800" dirty="0">
              <a:solidFill>
                <a:schemeClr val="bg1"/>
              </a:solidFill>
              <a:latin typeface="Segoe UI" pitchFamily="34" charset="0"/>
            </a:endParaRPr>
          </a:p>
          <a:p>
            <a:pPr algn="l"/>
            <a:r>
              <a:rPr lang="en-US" sz="800" dirty="0">
                <a:solidFill>
                  <a:schemeClr val="bg1"/>
                </a:solidFill>
                <a:latin typeface="Segoe UI" pitchFamily="34" charset="0"/>
              </a:rPr>
              <a:t>Several Linux distros supported</a:t>
            </a:r>
          </a:p>
          <a:p>
            <a:pPr marL="171450" indent="-171450" algn="l">
              <a:buFontTx/>
              <a:buChar char="-"/>
            </a:pPr>
            <a:r>
              <a:rPr lang="en-US" sz="800" dirty="0">
                <a:solidFill>
                  <a:schemeClr val="bg1"/>
                </a:solidFill>
                <a:latin typeface="Segoe UI" pitchFamily="34" charset="0"/>
              </a:rPr>
              <a:t>Enterprise Linux ( charge an additional $.06 an hour for support )</a:t>
            </a:r>
          </a:p>
          <a:p>
            <a:pPr marL="628650" lvl="1" indent="-171450" algn="l">
              <a:buFontTx/>
              <a:buChar char="-"/>
            </a:pPr>
            <a:r>
              <a:rPr lang="en-US" sz="800" dirty="0">
                <a:solidFill>
                  <a:schemeClr val="bg1"/>
                </a:solidFill>
                <a:latin typeface="Segoe UI" pitchFamily="34" charset="0"/>
              </a:rPr>
              <a:t>Red Hat</a:t>
            </a:r>
          </a:p>
          <a:p>
            <a:pPr marL="628650" lvl="1" indent="-171450" algn="l">
              <a:buFontTx/>
              <a:buChar char="-"/>
            </a:pPr>
            <a:r>
              <a:rPr lang="en-US" sz="800" dirty="0">
                <a:solidFill>
                  <a:schemeClr val="bg1"/>
                </a:solidFill>
                <a:latin typeface="Segoe UI" pitchFamily="34" charset="0"/>
              </a:rPr>
              <a:t>SUSE</a:t>
            </a:r>
          </a:p>
          <a:p>
            <a:pPr marL="171450" lvl="0" indent="-171450" algn="l">
              <a:buFontTx/>
              <a:buChar char="-"/>
            </a:pPr>
            <a:r>
              <a:rPr lang="en-US" sz="800" dirty="0">
                <a:solidFill>
                  <a:schemeClr val="bg1"/>
                </a:solidFill>
                <a:latin typeface="Segoe UI" pitchFamily="34" charset="0"/>
              </a:rPr>
              <a:t>Other Distros</a:t>
            </a:r>
          </a:p>
          <a:p>
            <a:pPr marL="628650" lvl="1" indent="-171450" algn="l">
              <a:buFontTx/>
              <a:buChar char="-"/>
            </a:pPr>
            <a:r>
              <a:rPr lang="en-US" sz="800" dirty="0">
                <a:solidFill>
                  <a:schemeClr val="bg1"/>
                </a:solidFill>
                <a:latin typeface="Segoe UI" pitchFamily="34" charset="0"/>
              </a:rPr>
              <a:t>Ubuntu</a:t>
            </a:r>
          </a:p>
          <a:p>
            <a:pPr marL="628650" lvl="1" indent="-171450" algn="l">
              <a:buFontTx/>
              <a:buChar char="-"/>
            </a:pPr>
            <a:r>
              <a:rPr lang="en-US" sz="800" dirty="0">
                <a:solidFill>
                  <a:schemeClr val="bg1"/>
                </a:solidFill>
                <a:latin typeface="Segoe UI" pitchFamily="34" charset="0"/>
              </a:rPr>
              <a:t>CoreOS</a:t>
            </a:r>
          </a:p>
          <a:p>
            <a:pPr marL="628650" lvl="1" indent="-171450" algn="l">
              <a:buFontTx/>
              <a:buChar char="-"/>
            </a:pPr>
            <a:r>
              <a:rPr lang="en-US" sz="800" dirty="0">
                <a:solidFill>
                  <a:schemeClr val="bg1"/>
                </a:solidFill>
                <a:latin typeface="Segoe UI" pitchFamily="34" charset="0"/>
              </a:rPr>
              <a:t>Debian</a:t>
            </a:r>
          </a:p>
          <a:p>
            <a:pPr marL="628650" lvl="1" indent="-171450" algn="l">
              <a:buFontTx/>
              <a:buChar char="-"/>
            </a:pPr>
            <a:r>
              <a:rPr lang="en-US" sz="800" dirty="0">
                <a:solidFill>
                  <a:schemeClr val="bg1"/>
                </a:solidFill>
                <a:latin typeface="Segoe UI" pitchFamily="34" charset="0"/>
              </a:rPr>
              <a:t>CentOS</a:t>
            </a:r>
          </a:p>
          <a:p>
            <a:pPr marL="628650" lvl="1" indent="-171450" algn="l">
              <a:buFontTx/>
              <a:buChar char="-"/>
            </a:pPr>
            <a:r>
              <a:rPr lang="en-US" sz="800" dirty="0">
                <a:solidFill>
                  <a:schemeClr val="bg1"/>
                </a:solidFill>
                <a:latin typeface="Segoe UI" pitchFamily="34" charset="0"/>
              </a:rPr>
              <a:t>FreeBSD</a:t>
            </a:r>
          </a:p>
          <a:p>
            <a:pPr marL="628650" lvl="1" indent="-171450" algn="l">
              <a:buFontTx/>
              <a:buChar char="-"/>
            </a:pPr>
            <a:r>
              <a:rPr lang="en-US" sz="800" dirty="0">
                <a:solidFill>
                  <a:schemeClr val="bg1"/>
                </a:solidFill>
                <a:latin typeface="Segoe UI" pitchFamily="34" charset="0"/>
              </a:rPr>
              <a:t>Oracle Linux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sym typeface="Arial"/>
            </a:endParaRPr>
          </a:p>
        </p:txBody>
      </p:sp>
    </p:spTree>
    <p:extLst>
      <p:ext uri="{BB962C8B-B14F-4D97-AF65-F5344CB8AC3E}">
        <p14:creationId xmlns:p14="http://schemas.microsoft.com/office/powerpoint/2010/main" val="1194459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4F5ADB9-5DA5-48DB-B11E-334BD78FB99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4167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body"/>
          </p:nvPr>
        </p:nvSpPr>
        <p:spPr>
          <a:xfrm>
            <a:off x="685800" y="5486400"/>
            <a:ext cx="5486040" cy="2971440"/>
          </a:xfrm>
          <a:prstGeom prst="rect">
            <a:avLst/>
          </a:prstGeom>
        </p:spPr>
        <p:txBody>
          <a:bodyPr lIns="0" tIns="0" rIns="0" bIns="0"/>
          <a:lstStyle/>
          <a:p>
            <a:r>
              <a:rPr lang="en-US" sz="1600" strike="noStrike" spc="-1" dirty="0">
                <a:solidFill>
                  <a:srgbClr val="000000"/>
                </a:solidFill>
                <a:uFill>
                  <a:solidFill>
                    <a:srgbClr val="FFFFFF"/>
                  </a:solidFill>
                </a:uFill>
                <a:latin typeface="Arial"/>
              </a:rPr>
              <a:t>Within one week of making this market-leading announcement, Red Hat and Microsoft delivered on 3 of the 5 major elements.   </a:t>
            </a:r>
            <a:endParaRPr lang="en-US" sz="1400" strike="noStrike" spc="-1" dirty="0">
              <a:solidFill>
                <a:srgbClr val="000000"/>
              </a:solidFill>
              <a:uFill>
                <a:solidFill>
                  <a:srgbClr val="FFFFFF"/>
                </a:solidFill>
              </a:uFill>
              <a:latin typeface="Arial"/>
            </a:endParaRPr>
          </a:p>
          <a:p>
            <a:endParaRPr lang="en-US" sz="1400" strike="noStrike" spc="-1" dirty="0">
              <a:solidFill>
                <a:srgbClr val="000000"/>
              </a:solidFill>
              <a:uFill>
                <a:solidFill>
                  <a:srgbClr val="FFFFFF"/>
                </a:solidFill>
              </a:uFill>
              <a:latin typeface="Arial"/>
            </a:endParaRPr>
          </a:p>
          <a:p>
            <a:r>
              <a:rPr lang="en-US" sz="1600" strike="noStrike" spc="-1" dirty="0">
                <a:solidFill>
                  <a:srgbClr val="000000"/>
                </a:solidFill>
                <a:uFill>
                  <a:solidFill>
                    <a:srgbClr val="FFFFFF"/>
                  </a:solidFill>
                </a:uFill>
                <a:latin typeface="Arial"/>
              </a:rPr>
              <a:t>As we look to the future, we are committed to supporting enterprise customers and ISVs as we make the migration to the enterprise cloud. </a:t>
            </a:r>
            <a:endParaRPr lang="en-US" sz="1400" strike="noStrike" spc="-1" dirty="0">
              <a:solidFill>
                <a:srgbClr val="000000"/>
              </a:solidFill>
              <a:uFill>
                <a:solidFill>
                  <a:srgbClr val="FFFFFF"/>
                </a:solidFill>
              </a:uFill>
              <a:latin typeface="Arial"/>
            </a:endParaRPr>
          </a:p>
        </p:txBody>
      </p:sp>
      <p:sp>
        <p:nvSpPr>
          <p:cNvPr id="250" name="CustomShape 2"/>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5ECFE87F-3B56-418A-8D3A-FB90573D58FA}" type="slidenum">
              <a:rPr kumimoji="0" lang="en-US" sz="1200" b="0" i="0" u="none" strike="noStrike" kern="0" cap="none" spc="-1" normalizeH="0" baseline="0" noProof="0">
                <a:ln>
                  <a:noFill/>
                </a:ln>
                <a:solidFill>
                  <a:srgbClr val="000000"/>
                </a:solidFill>
                <a:effectLst/>
                <a:uLnTx/>
                <a:uFill>
                  <a:solidFill>
                    <a:srgbClr val="FFFFFF"/>
                  </a:solidFill>
                </a:uFill>
                <a:latin typeface="Arial"/>
                <a:ea typeface="+mn-ea"/>
                <a:cs typeface="+mn-cs"/>
                <a:sym typeface="Arial"/>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4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p:txBody>
      </p:sp>
    </p:spTree>
    <p:extLst>
      <p:ext uri="{BB962C8B-B14F-4D97-AF65-F5344CB8AC3E}">
        <p14:creationId xmlns:p14="http://schemas.microsoft.com/office/powerpoint/2010/main" val="1836397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932419" rtl="0" eaLnBrk="1" fontAlgn="auto" latinLnBrk="0" hangingPunct="1">
              <a:lnSpc>
                <a:spcPct val="100000"/>
              </a:lnSpc>
              <a:spcBef>
                <a:spcPts val="0"/>
              </a:spcBef>
              <a:spcAft>
                <a:spcPts val="0"/>
              </a:spcAft>
              <a:buClrTx/>
              <a:buSzTx/>
              <a:buFontTx/>
              <a:buNone/>
              <a:tabLst/>
              <a:defRPr/>
            </a:pPr>
            <a:fld id="{7F0D6469-C137-4E37-8DAE-8E8E1DBBDFFF}" type="slidenum">
              <a:rPr kumimoji="0" lang="uk-UA" sz="1400" b="0" i="0" u="none" strike="noStrike" kern="1200" cap="none" spc="0" normalizeH="0" baseline="0" noProof="0" smtClean="0">
                <a:ln>
                  <a:noFill/>
                </a:ln>
                <a:solidFill>
                  <a:prstClr val="black"/>
                </a:solidFill>
                <a:effectLst/>
                <a:uLnTx/>
                <a:uFillTx/>
                <a:latin typeface="Times New Roman"/>
                <a:cs typeface="Arial"/>
                <a:sym typeface="Arial"/>
              </a:rPr>
              <a:pPr marL="0" marR="0" lvl="0" indent="0" algn="r" defTabSz="932419" rtl="0" eaLnBrk="1" fontAlgn="auto" latinLnBrk="0" hangingPunct="1">
                <a:lnSpc>
                  <a:spcPct val="100000"/>
                </a:lnSpc>
                <a:spcBef>
                  <a:spcPts val="0"/>
                </a:spcBef>
                <a:spcAft>
                  <a:spcPts val="0"/>
                </a:spcAft>
                <a:buClrTx/>
                <a:buSzTx/>
                <a:buFontTx/>
                <a:buNone/>
                <a:tabLst/>
                <a:defRPr/>
              </a:pPr>
              <a:t>11</a:t>
            </a:fld>
            <a:endParaRPr kumimoji="0" lang="uk-UA" sz="1800" b="0" i="0" u="none" strike="noStrike" kern="120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824523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932419" rtl="0" eaLnBrk="1" fontAlgn="auto" latinLnBrk="0" hangingPunct="1">
              <a:lnSpc>
                <a:spcPct val="100000"/>
              </a:lnSpc>
              <a:spcBef>
                <a:spcPts val="0"/>
              </a:spcBef>
              <a:spcAft>
                <a:spcPts val="0"/>
              </a:spcAft>
              <a:buClrTx/>
              <a:buSzTx/>
              <a:buFontTx/>
              <a:buNone/>
              <a:tabLst/>
              <a:defRPr/>
            </a:pPr>
            <a:fld id="{7F0D6469-C137-4E37-8DAE-8E8E1DBBDFFF}" type="slidenum">
              <a:rPr kumimoji="0" lang="uk-UA" sz="1400" b="0" i="0" u="none" strike="noStrike" kern="1200" cap="none" spc="0" normalizeH="0" baseline="0" noProof="0" smtClean="0">
                <a:ln>
                  <a:noFill/>
                </a:ln>
                <a:solidFill>
                  <a:prstClr val="black"/>
                </a:solidFill>
                <a:effectLst/>
                <a:uLnTx/>
                <a:uFillTx/>
                <a:latin typeface="Times New Roman"/>
                <a:cs typeface="Arial"/>
                <a:sym typeface="Arial"/>
              </a:rPr>
              <a:pPr marL="0" marR="0" lvl="0" indent="0" algn="r" defTabSz="932419" rtl="0" eaLnBrk="1" fontAlgn="auto" latinLnBrk="0" hangingPunct="1">
                <a:lnSpc>
                  <a:spcPct val="100000"/>
                </a:lnSpc>
                <a:spcBef>
                  <a:spcPts val="0"/>
                </a:spcBef>
                <a:spcAft>
                  <a:spcPts val="0"/>
                </a:spcAft>
                <a:buClrTx/>
                <a:buSzTx/>
                <a:buFontTx/>
                <a:buNone/>
                <a:tabLst/>
                <a:defRPr/>
              </a:pPr>
              <a:t>12</a:t>
            </a:fld>
            <a:endParaRPr kumimoji="0" lang="uk-UA" sz="1800" b="0" i="0" u="none" strike="noStrike" kern="120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897809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60DD178-D7BE-4111-BA19-ABFA10315FE0}" type="datetime8">
              <a:rPr lang="en-US" smtClean="0"/>
              <a:t>10/28/2016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6692932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2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Master" Target="../slideMasters/slideMaster2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emf"/><Relationship Id="rId1" Type="http://schemas.openxmlformats.org/officeDocument/2006/relationships/slideMaster" Target="../slideMasters/slideMaster2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emf"/><Relationship Id="rId1" Type="http://schemas.openxmlformats.org/officeDocument/2006/relationships/slideMaster" Target="../slideMasters/slideMaster2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emf"/><Relationship Id="rId1" Type="http://schemas.openxmlformats.org/officeDocument/2006/relationships/slideMaster" Target="../slideMasters/slideMaster2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emf"/><Relationship Id="rId1" Type="http://schemas.openxmlformats.org/officeDocument/2006/relationships/slideMaster" Target="../slideMasters/slideMaster2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emf"/><Relationship Id="rId1" Type="http://schemas.openxmlformats.org/officeDocument/2006/relationships/slideMaster" Target="../slideMasters/slideMaster2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emf"/><Relationship Id="rId1" Type="http://schemas.openxmlformats.org/officeDocument/2006/relationships/slideMaster" Target="../slideMasters/slideMaster2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emf"/><Relationship Id="rId1" Type="http://schemas.openxmlformats.org/officeDocument/2006/relationships/slideMaster" Target="../slideMasters/slideMaster2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0.emf"/><Relationship Id="rId1" Type="http://schemas.openxmlformats.org/officeDocument/2006/relationships/slideMaster" Target="../slideMasters/slideMaster2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41.png"/><Relationship Id="rId1" Type="http://schemas.openxmlformats.org/officeDocument/2006/relationships/slideMaster" Target="../slideMasters/slideMaster2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emf"/><Relationship Id="rId1" Type="http://schemas.openxmlformats.org/officeDocument/2006/relationships/slideMaster" Target="../slideMasters/slideMaster2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emf"/><Relationship Id="rId1" Type="http://schemas.openxmlformats.org/officeDocument/2006/relationships/slideMaster" Target="../slideMasters/slideMaster2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emf"/><Relationship Id="rId1" Type="http://schemas.openxmlformats.org/officeDocument/2006/relationships/slideMaster" Target="../slideMasters/slideMaster25.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emf"/><Relationship Id="rId1" Type="http://schemas.openxmlformats.org/officeDocument/2006/relationships/slideMaster" Target="../slideMasters/slideMaster2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emf"/><Relationship Id="rId1" Type="http://schemas.openxmlformats.org/officeDocument/2006/relationships/slideMaster" Target="../slideMasters/slideMaster25.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emf"/><Relationship Id="rId1" Type="http://schemas.openxmlformats.org/officeDocument/2006/relationships/slideMaster" Target="../slideMasters/slideMaster2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emf"/><Relationship Id="rId1" Type="http://schemas.openxmlformats.org/officeDocument/2006/relationships/slideMaster" Target="../slideMasters/slideMaster2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0.emf"/><Relationship Id="rId1" Type="http://schemas.openxmlformats.org/officeDocument/2006/relationships/slideMaster" Target="../slideMasters/slideMaster2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1.emf"/><Relationship Id="rId1" Type="http://schemas.openxmlformats.org/officeDocument/2006/relationships/slideMaster" Target="../slideMasters/slideMaster2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2.bin"/></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hemeOverride" Target="../theme/themeOverride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21.xml"/><Relationship Id="rId5" Type="http://schemas.openxmlformats.org/officeDocument/2006/relationships/image" Target="../media/image20.png"/><Relationship Id="rId4" Type="http://schemas.openxmlformats.org/officeDocument/2006/relationships/image" Target="../media/image19.emf"/></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g"/><Relationship Id="rId1" Type="http://schemas.openxmlformats.org/officeDocument/2006/relationships/slideMaster" Target="../slideMasters/slideMaster21.xml"/><Relationship Id="rId5" Type="http://schemas.openxmlformats.org/officeDocument/2006/relationships/image" Target="../media/image20.png"/><Relationship Id="rId4" Type="http://schemas.openxmlformats.org/officeDocument/2006/relationships/image" Target="../media/image19.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21.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g"/><Relationship Id="rId1" Type="http://schemas.openxmlformats.org/officeDocument/2006/relationships/slideMaster" Target="../slideMasters/slideMaster21.xml"/><Relationship Id="rId5" Type="http://schemas.openxmlformats.org/officeDocument/2006/relationships/image" Target="../media/image20.png"/><Relationship Id="rId4" Type="http://schemas.openxmlformats.org/officeDocument/2006/relationships/image" Target="../media/image1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21.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g"/><Relationship Id="rId1" Type="http://schemas.openxmlformats.org/officeDocument/2006/relationships/slideMaster" Target="../slideMasters/slideMaster21.xml"/><Relationship Id="rId5" Type="http://schemas.openxmlformats.org/officeDocument/2006/relationships/image" Target="../media/image20.png"/><Relationship Id="rId4" Type="http://schemas.openxmlformats.org/officeDocument/2006/relationships/image" Target="../media/image19.emf"/></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g"/><Relationship Id="rId1" Type="http://schemas.openxmlformats.org/officeDocument/2006/relationships/slideMaster" Target="../slideMasters/slideMaster21.xml"/><Relationship Id="rId5" Type="http://schemas.openxmlformats.org/officeDocument/2006/relationships/image" Target="../media/image20.png"/><Relationship Id="rId4" Type="http://schemas.openxmlformats.org/officeDocument/2006/relationships/image" Target="../media/image19.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Master" Target="../slideMasters/slideMaster21.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22.xml"/><Relationship Id="rId4" Type="http://schemas.openxmlformats.org/officeDocument/2006/relationships/image" Target="../media/image6.gif"/></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grpSp>
        <p:nvGrpSpPr>
          <p:cNvPr id="5" name="Group 4"/>
          <p:cNvGrpSpPr/>
          <p:nvPr userDrawn="1"/>
        </p:nvGrpSpPr>
        <p:grpSpPr>
          <a:xfrm>
            <a:off x="0" y="4790950"/>
            <a:ext cx="9144000" cy="352550"/>
            <a:chOff x="0" y="6515100"/>
            <a:chExt cx="12436475" cy="479425"/>
          </a:xfrm>
        </p:grpSpPr>
        <p:sp>
          <p:nvSpPr>
            <p:cNvPr id="7" name="Rectangle 6"/>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p:cNvPicPr/>
            <p:nvPr/>
          </p:nvPicPr>
          <p:blipFill>
            <a:blip r:embed="rId2"/>
            <a:stretch/>
          </p:blipFill>
          <p:spPr>
            <a:xfrm>
              <a:off x="514350" y="6586851"/>
              <a:ext cx="1041747" cy="335922"/>
            </a:xfrm>
            <a:prstGeom prst="rect">
              <a:avLst/>
            </a:prstGeom>
            <a:ln>
              <a:noFill/>
            </a:ln>
          </p:spPr>
        </p:pic>
        <p:pic>
          <p:nvPicPr>
            <p:cNvPr id="9" name="Picture 8"/>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28123"/>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41" indent="0">
              <a:buNone/>
              <a:defRPr/>
            </a:lvl3pPr>
            <a:lvl4pPr marL="336081" indent="0">
              <a:buNone/>
              <a:defRPr/>
            </a:lvl4pPr>
            <a:lvl5pPr marL="5041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331488621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Slide">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34350" y="104501"/>
            <a:ext cx="4060800" cy="350699"/>
          </a:xfrm>
          <a:prstGeom prst="rect">
            <a:avLst/>
          </a:prstGeom>
          <a:noFill/>
          <a:ln>
            <a:noFill/>
          </a:ln>
        </p:spPr>
        <p:txBody>
          <a:bodyPr lIns="91425" tIns="91425" rIns="91425" bIns="91425" anchor="ctr" anchorCtr="0"/>
          <a:lstStyle>
            <a:lvl1pPr lvl="0" rtl="0">
              <a:spcBef>
                <a:spcPts val="0"/>
              </a:spcBef>
              <a:buNone/>
              <a:defRPr sz="2400">
                <a:solidFill>
                  <a:srgbClr val="434343"/>
                </a:solidFill>
              </a:defRPr>
            </a:lvl1pPr>
            <a:lvl2pPr lvl="1" rtl="0">
              <a:spcBef>
                <a:spcPts val="0"/>
              </a:spcBef>
              <a:buNone/>
              <a:defRPr>
                <a:solidFill>
                  <a:srgbClr val="434343"/>
                </a:solidFill>
              </a:defRPr>
            </a:lvl2pPr>
            <a:lvl3pPr lvl="2" rtl="0">
              <a:spcBef>
                <a:spcPts val="0"/>
              </a:spcBef>
              <a:buNone/>
              <a:defRPr>
                <a:solidFill>
                  <a:srgbClr val="434343"/>
                </a:solidFill>
              </a:defRPr>
            </a:lvl3pPr>
            <a:lvl4pPr lvl="3" rtl="0">
              <a:spcBef>
                <a:spcPts val="0"/>
              </a:spcBef>
              <a:buNone/>
              <a:defRPr>
                <a:solidFill>
                  <a:srgbClr val="434343"/>
                </a:solidFill>
              </a:defRPr>
            </a:lvl4pPr>
            <a:lvl5pPr lvl="4" rtl="0">
              <a:spcBef>
                <a:spcPts val="0"/>
              </a:spcBef>
              <a:buNone/>
              <a:defRPr>
                <a:solidFill>
                  <a:srgbClr val="434343"/>
                </a:solidFill>
              </a:defRPr>
            </a:lvl5pPr>
            <a:lvl6pPr lvl="5" rtl="0">
              <a:spcBef>
                <a:spcPts val="0"/>
              </a:spcBef>
              <a:buNone/>
              <a:defRPr>
                <a:solidFill>
                  <a:srgbClr val="434343"/>
                </a:solidFill>
              </a:defRPr>
            </a:lvl6pPr>
            <a:lvl7pPr lvl="6" rtl="0">
              <a:spcBef>
                <a:spcPts val="0"/>
              </a:spcBef>
              <a:buNone/>
              <a:defRPr>
                <a:solidFill>
                  <a:srgbClr val="434343"/>
                </a:solidFill>
              </a:defRPr>
            </a:lvl7pPr>
            <a:lvl8pPr lvl="7" rtl="0">
              <a:spcBef>
                <a:spcPts val="0"/>
              </a:spcBef>
              <a:buNone/>
              <a:defRPr>
                <a:solidFill>
                  <a:srgbClr val="434343"/>
                </a:solidFill>
              </a:defRPr>
            </a:lvl8pPr>
            <a:lvl9pPr lvl="8">
              <a:spcBef>
                <a:spcPts val="0"/>
              </a:spcBef>
              <a:buNone/>
              <a:defRPr>
                <a:solidFill>
                  <a:srgbClr val="434343"/>
                </a:solidFill>
              </a:defRPr>
            </a:lvl9pPr>
          </a:lstStyle>
          <a:p>
            <a:endParaRPr/>
          </a:p>
        </p:txBody>
      </p:sp>
    </p:spTree>
    <p:extLst>
      <p:ext uri="{BB962C8B-B14F-4D97-AF65-F5344CB8AC3E}">
        <p14:creationId xmlns:p14="http://schemas.microsoft.com/office/powerpoint/2010/main" val="38164090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337652" y="2312739"/>
            <a:ext cx="2420347" cy="519043"/>
          </a:xfrm>
          <a:prstGeom prst="rect">
            <a:avLst/>
          </a:prstGeom>
        </p:spPr>
      </p:pic>
      <p:pic>
        <p:nvPicPr>
          <p:cNvPr id="4" name="Picture 3"/>
          <p:cNvPicPr>
            <a:picLocks noChangeAspect="1"/>
          </p:cNvPicPr>
          <p:nvPr userDrawn="1"/>
        </p:nvPicPr>
        <p:blipFill>
          <a:blip r:embed="rId2"/>
          <a:stretch>
            <a:fillRect/>
          </a:stretch>
        </p:blipFill>
        <p:spPr>
          <a:xfrm>
            <a:off x="337652" y="2312739"/>
            <a:ext cx="2420347" cy="519043"/>
          </a:xfrm>
          <a:prstGeom prst="rect">
            <a:avLst/>
          </a:prstGeom>
        </p:spPr>
      </p:pic>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marL="0" marR="0" lvl="0" indent="0" algn="l" defTabSz="68551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277037243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94844"/>
            <a:ext cx="6723185" cy="806913"/>
          </a:xfrm>
        </p:spPr>
        <p:txBody>
          <a:bodyPr lIns="146304" tIns="91440" rIns="146304" bIns="91440"/>
          <a:lstStyle>
            <a:lvl1pPr>
              <a:lnSpc>
                <a:spcPts val="4632"/>
              </a:lnSpc>
              <a:defRPr sz="4265" baseline="0">
                <a:solidFill>
                  <a:schemeClr val="accent2"/>
                </a:solidFill>
              </a:defRPr>
            </a:lvl1pPr>
          </a:lstStyle>
          <a:p>
            <a:r>
              <a:rPr lang="en-US"/>
              <a:t>Lorem ipsum dolor sit.</a:t>
            </a:r>
          </a:p>
        </p:txBody>
      </p:sp>
    </p:spTree>
    <p:extLst>
      <p:ext uri="{BB962C8B-B14F-4D97-AF65-F5344CB8AC3E}">
        <p14:creationId xmlns:p14="http://schemas.microsoft.com/office/powerpoint/2010/main" val="251704454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94844"/>
            <a:ext cx="6723185" cy="2489098"/>
          </a:xfrm>
        </p:spPr>
        <p:txBody>
          <a:bodyPr lIns="146304" tIns="91440" rIns="146304" bIns="91440"/>
          <a:lstStyle>
            <a:lvl1pPr>
              <a:lnSpc>
                <a:spcPts val="4632"/>
              </a:lnSpc>
              <a:defRPr sz="4265" baseline="0">
                <a:solidFill>
                  <a:schemeClr val="bg1"/>
                </a:solidFill>
              </a:defRPr>
            </a:lvl1pPr>
          </a:lstStyle>
          <a:p>
            <a:r>
              <a:rPr lang="en-US" dirty="0"/>
              <a:t>Lorem ipsum dolor sit</a:t>
            </a:r>
            <a:br>
              <a:rPr lang="en-US" dirty="0"/>
            </a:br>
            <a:r>
              <a:rPr lang="en-US" dirty="0" err="1"/>
              <a:t>amet</a:t>
            </a:r>
            <a:r>
              <a:rPr lang="en-US" dirty="0"/>
              <a:t>, </a:t>
            </a:r>
            <a:r>
              <a:rPr lang="en-US" dirty="0" err="1"/>
              <a:t>consectetuer</a:t>
            </a:r>
            <a:r>
              <a:rPr lang="en-US" dirty="0"/>
              <a:t> </a:t>
            </a:r>
            <a:r>
              <a:rPr lang="en-US" dirty="0" err="1"/>
              <a:t>adipi</a:t>
            </a:r>
            <a:br>
              <a:rPr lang="en-US" dirty="0"/>
            </a:br>
            <a:r>
              <a:rPr lang="en-US" dirty="0" err="1"/>
              <a:t>scing</a:t>
            </a:r>
            <a:r>
              <a:rPr lang="en-US" dirty="0"/>
              <a:t> </a:t>
            </a:r>
            <a:r>
              <a:rPr lang="en-US" dirty="0" err="1"/>
              <a:t>elit</a:t>
            </a:r>
            <a:r>
              <a:rPr lang="en-US" dirty="0"/>
              <a:t> </a:t>
            </a:r>
            <a:r>
              <a:rPr lang="en-US" dirty="0" err="1"/>
              <a:t>aenean</a:t>
            </a:r>
            <a:r>
              <a:rPr lang="en-US" dirty="0"/>
              <a:t> </a:t>
            </a:r>
            <a:r>
              <a:rPr lang="en-US" dirty="0" err="1"/>
              <a:t>massa</a:t>
            </a:r>
            <a:r>
              <a:rPr lang="en-US" dirty="0"/>
              <a:t>.</a:t>
            </a:r>
            <a:br>
              <a:rPr lang="en-US" dirty="0"/>
            </a:br>
            <a:r>
              <a:rPr lang="en-US" dirty="0"/>
              <a:t>Cum </a:t>
            </a:r>
            <a:r>
              <a:rPr lang="en-US" dirty="0" err="1"/>
              <a:t>sociis</a:t>
            </a:r>
            <a:r>
              <a:rPr lang="en-US" dirty="0"/>
              <a:t> </a:t>
            </a:r>
            <a:r>
              <a:rPr lang="en-US" dirty="0" err="1"/>
              <a:t>natoque</a:t>
            </a:r>
            <a:r>
              <a:rPr lang="en-US" dirty="0"/>
              <a:t>.</a:t>
            </a:r>
          </a:p>
        </p:txBody>
      </p:sp>
      <p:sp>
        <p:nvSpPr>
          <p:cNvPr id="7" name="Text Placeholder 6"/>
          <p:cNvSpPr>
            <a:spLocks noGrp="1"/>
          </p:cNvSpPr>
          <p:nvPr>
            <p:ph type="body" sz="quarter" idx="12" hasCustomPrompt="1"/>
          </p:nvPr>
        </p:nvSpPr>
        <p:spPr>
          <a:xfrm>
            <a:off x="201929" y="2907957"/>
            <a:ext cx="4033912" cy="1467068"/>
          </a:xfrm>
        </p:spPr>
        <p:txBody>
          <a:bodyPr/>
          <a:lstStyle>
            <a:lvl1pPr marL="0" indent="0">
              <a:lnSpc>
                <a:spcPts val="1324"/>
              </a:lnSpc>
              <a:spcBef>
                <a:spcPts val="882"/>
              </a:spcBef>
              <a:buNone/>
              <a:defRPr sz="1177" baseline="0">
                <a:solidFill>
                  <a:schemeClr val="bg1"/>
                </a:solidFill>
              </a:defRPr>
            </a:lvl1pPr>
            <a:lvl2pPr marL="0" indent="0">
              <a:lnSpc>
                <a:spcPts val="1324"/>
              </a:lnSpc>
              <a:spcBef>
                <a:spcPts val="882"/>
              </a:spcBef>
              <a:buNone/>
              <a:defRPr sz="1177"/>
            </a:lvl2pPr>
            <a:lvl3pPr marL="0" indent="0">
              <a:lnSpc>
                <a:spcPts val="1324"/>
              </a:lnSpc>
              <a:spcBef>
                <a:spcPts val="882"/>
              </a:spcBef>
              <a:buNone/>
              <a:defRPr sz="1177"/>
            </a:lvl3pPr>
            <a:lvl4pPr marL="0" indent="0">
              <a:lnSpc>
                <a:spcPts val="1324"/>
              </a:lnSpc>
              <a:spcBef>
                <a:spcPts val="882"/>
              </a:spcBef>
              <a:buNone/>
              <a:defRPr sz="1177"/>
            </a:lvl4pPr>
            <a:lvl5pPr marL="0" indent="0">
              <a:lnSpc>
                <a:spcPts val="1324"/>
              </a:lnSpc>
              <a:spcBef>
                <a:spcPts val="882"/>
              </a:spcBef>
              <a:buNone/>
              <a:defRPr sz="1177"/>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Nunc</a:t>
            </a:r>
            <a:r>
              <a:rPr lang="en-US" dirty="0"/>
              <a:t> et </a:t>
            </a:r>
            <a:r>
              <a:rPr lang="en-US" dirty="0" err="1"/>
              <a:t>sagittis</a:t>
            </a:r>
            <a:r>
              <a:rPr lang="en-US" dirty="0"/>
              <a:t> ligula, non </a:t>
            </a:r>
            <a:r>
              <a:rPr lang="en-US" dirty="0" err="1"/>
              <a:t>laoreet</a:t>
            </a:r>
            <a:r>
              <a:rPr lang="en-US" dirty="0"/>
              <a:t> </a:t>
            </a:r>
            <a:r>
              <a:rPr lang="en-US" dirty="0" err="1"/>
              <a:t>urna</a:t>
            </a:r>
            <a:r>
              <a:rPr lang="en-US" dirty="0"/>
              <a:t>. </a:t>
            </a:r>
            <a:r>
              <a:rPr lang="en-US" dirty="0" err="1"/>
              <a:t>Aenean</a:t>
            </a:r>
            <a:r>
              <a:rPr lang="en-US" dirty="0"/>
              <a:t> </a:t>
            </a:r>
            <a:r>
              <a:rPr lang="en-US" dirty="0" err="1"/>
              <a:t>porttitor</a:t>
            </a:r>
            <a:r>
              <a:rPr lang="en-US" dirty="0"/>
              <a:t> </a:t>
            </a:r>
            <a:r>
              <a:rPr lang="en-US" dirty="0" err="1"/>
              <a:t>pulvinar</a:t>
            </a:r>
            <a:r>
              <a:rPr lang="en-US" dirty="0"/>
              <a:t> lorem, </a:t>
            </a:r>
            <a:r>
              <a:rPr lang="en-US" dirty="0" err="1"/>
              <a:t>eu</a:t>
            </a:r>
            <a:r>
              <a:rPr lang="en-US" dirty="0"/>
              <a:t> </a:t>
            </a:r>
            <a:r>
              <a:rPr lang="en-US" dirty="0" err="1"/>
              <a:t>accumsan</a:t>
            </a:r>
            <a:r>
              <a:rPr lang="en-US" dirty="0"/>
              <a:t> </a:t>
            </a:r>
            <a:r>
              <a:rPr lang="en-US" dirty="0" err="1"/>
              <a:t>purus</a:t>
            </a:r>
            <a:r>
              <a:rPr lang="en-US" dirty="0"/>
              <a:t> </a:t>
            </a:r>
            <a:r>
              <a:rPr lang="en-US" dirty="0" err="1"/>
              <a:t>mattis</a:t>
            </a:r>
            <a:r>
              <a:rPr lang="en-US" dirty="0"/>
              <a:t> </a:t>
            </a:r>
            <a:r>
              <a:rPr lang="en-US" dirty="0" err="1"/>
              <a:t>nec</a:t>
            </a:r>
            <a:r>
              <a:rPr lang="en-US" dirty="0"/>
              <a:t>. </a:t>
            </a:r>
            <a:r>
              <a:rPr lang="en-US" dirty="0" err="1"/>
              <a:t>Suspendisse</a:t>
            </a:r>
            <a:r>
              <a:rPr lang="en-US" dirty="0"/>
              <a:t> </a:t>
            </a:r>
            <a:r>
              <a:rPr lang="en-US" dirty="0" err="1"/>
              <a:t>eu</a:t>
            </a:r>
            <a:r>
              <a:rPr lang="en-US" dirty="0"/>
              <a:t> </a:t>
            </a:r>
            <a:r>
              <a:rPr lang="en-US" dirty="0" err="1"/>
              <a:t>justo</a:t>
            </a:r>
            <a:r>
              <a:rPr lang="en-US" dirty="0"/>
              <a:t> tempus, </a:t>
            </a:r>
            <a:r>
              <a:rPr lang="en-US" dirty="0" err="1"/>
              <a:t>volutpat</a:t>
            </a:r>
            <a:r>
              <a:rPr lang="en-US" dirty="0"/>
              <a:t> </a:t>
            </a:r>
            <a:r>
              <a:rPr lang="en-US" dirty="0" err="1"/>
              <a:t>velit</a:t>
            </a:r>
            <a:r>
              <a:rPr lang="en-US" dirty="0"/>
              <a:t> </a:t>
            </a:r>
            <a:r>
              <a:rPr lang="en-US" dirty="0" err="1"/>
              <a:t>ut</a:t>
            </a:r>
            <a:r>
              <a:rPr lang="en-US" dirty="0"/>
              <a:t>, </a:t>
            </a:r>
            <a:r>
              <a:rPr lang="en-US" dirty="0" err="1"/>
              <a:t>eleifend</a:t>
            </a:r>
            <a:r>
              <a:rPr lang="en-US" dirty="0"/>
              <a:t> </a:t>
            </a:r>
            <a:r>
              <a:rPr lang="en-US" dirty="0" err="1"/>
              <a:t>velit</a:t>
            </a:r>
            <a:r>
              <a:rPr lang="en-US" dirty="0"/>
              <a:t>. </a:t>
            </a:r>
          </a:p>
          <a:p>
            <a:pPr lvl="0"/>
            <a:r>
              <a:rPr lang="en-US" dirty="0"/>
              <a:t>Cum </a:t>
            </a:r>
            <a:r>
              <a:rPr lang="en-US" dirty="0" err="1"/>
              <a:t>sociis</a:t>
            </a:r>
            <a:r>
              <a:rPr lang="en-US" dirty="0"/>
              <a:t> </a:t>
            </a:r>
            <a:r>
              <a:rPr lang="en-US" dirty="0" err="1"/>
              <a:t>natoque</a:t>
            </a:r>
            <a:r>
              <a:rPr lang="en-US" dirty="0"/>
              <a:t> </a:t>
            </a:r>
            <a:r>
              <a:rPr lang="en-US" dirty="0" err="1"/>
              <a:t>penatibus</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Nullam</a:t>
            </a:r>
            <a:r>
              <a:rPr lang="en-US" dirty="0"/>
              <a:t> tempus lorem </a:t>
            </a:r>
            <a:r>
              <a:rPr lang="en-US" dirty="0" err="1"/>
              <a:t>justo</a:t>
            </a:r>
            <a:r>
              <a:rPr lang="en-US" dirty="0"/>
              <a:t>, ac </a:t>
            </a:r>
            <a:r>
              <a:rPr lang="en-US" dirty="0" err="1"/>
              <a:t>placerat</a:t>
            </a:r>
            <a:r>
              <a:rPr lang="en-US" dirty="0"/>
              <a:t> </a:t>
            </a:r>
            <a:r>
              <a:rPr lang="en-US" dirty="0" err="1"/>
              <a:t>neque</a:t>
            </a:r>
            <a:r>
              <a:rPr lang="en-US" dirty="0"/>
              <a:t> </a:t>
            </a:r>
            <a:r>
              <a:rPr lang="en-US" dirty="0" err="1"/>
              <a:t>molestie</a:t>
            </a:r>
            <a:r>
              <a:rPr lang="en-US" dirty="0"/>
              <a:t> </a:t>
            </a:r>
            <a:r>
              <a:rPr lang="en-US" dirty="0" err="1"/>
              <a:t>ut.</a:t>
            </a:r>
            <a:r>
              <a:rPr lang="en-US" dirty="0"/>
              <a:t> </a:t>
            </a:r>
          </a:p>
        </p:txBody>
      </p:sp>
    </p:spTree>
    <p:extLst>
      <p:ext uri="{BB962C8B-B14F-4D97-AF65-F5344CB8AC3E}">
        <p14:creationId xmlns:p14="http://schemas.microsoft.com/office/powerpoint/2010/main" val="352029775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31"/>
            <a:ext cx="8621011" cy="67238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01930" y="1247957"/>
            <a:ext cx="8067823" cy="1445524"/>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17758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499"/>
            </a:lvl1pPr>
          </a:lstStyle>
          <a:p>
            <a:r>
              <a:rPr lang="en-US"/>
              <a:t>Click to edit Master title style</a:t>
            </a:r>
            <a:endParaRPr lang="es-ES"/>
          </a:p>
        </p:txBody>
      </p:sp>
      <p:sp>
        <p:nvSpPr>
          <p:cNvPr id="3" name="Subtitle 2"/>
          <p:cNvSpPr>
            <a:spLocks noGrp="1"/>
          </p:cNvSpPr>
          <p:nvPr>
            <p:ph type="subTitle" idx="1"/>
          </p:nvPr>
        </p:nvSpPr>
        <p:spPr>
          <a:xfrm>
            <a:off x="1143000" y="2701529"/>
            <a:ext cx="6858000" cy="433965"/>
          </a:xfrm>
        </p:spPr>
        <p:txBody>
          <a:bodyPr/>
          <a:lstStyle>
            <a:lvl1pPr marL="0" indent="0" algn="ctr">
              <a:buNone/>
              <a:defRPr sz="1800"/>
            </a:lvl1pPr>
            <a:lvl2pPr marL="342869" indent="0" algn="ctr">
              <a:buNone/>
              <a:defRPr sz="1500"/>
            </a:lvl2pPr>
            <a:lvl3pPr marL="685739" indent="0" algn="ctr">
              <a:buNone/>
              <a:defRPr sz="1350"/>
            </a:lvl3pPr>
            <a:lvl4pPr marL="1028607" indent="0" algn="ctr">
              <a:buNone/>
              <a:defRPr sz="1200"/>
            </a:lvl4pPr>
            <a:lvl5pPr marL="1371476" indent="0" algn="ctr">
              <a:buNone/>
              <a:defRPr sz="1200"/>
            </a:lvl5pPr>
            <a:lvl6pPr marL="1714345" indent="0" algn="ctr">
              <a:buNone/>
              <a:defRPr sz="1200"/>
            </a:lvl6pPr>
            <a:lvl7pPr marL="2057215" indent="0" algn="ctr">
              <a:buNone/>
              <a:defRPr sz="1200"/>
            </a:lvl7pPr>
            <a:lvl8pPr marL="2400084" indent="0" algn="ctr">
              <a:buNone/>
              <a:defRPr sz="1200"/>
            </a:lvl8pPr>
            <a:lvl9pPr marL="2742953" indent="0" algn="ctr">
              <a:buNone/>
              <a:defRPr sz="1200"/>
            </a:lvl9pPr>
          </a:lstStyle>
          <a:p>
            <a:r>
              <a:rPr lang="en-US"/>
              <a:t>Click to edit Master subtitle style</a:t>
            </a:r>
            <a:endParaRPr lang="es-ES"/>
          </a:p>
        </p:txBody>
      </p:sp>
      <p:sp>
        <p:nvSpPr>
          <p:cNvPr id="4" name="Date Placeholder 3"/>
          <p:cNvSpPr>
            <a:spLocks noGrp="1"/>
          </p:cNvSpPr>
          <p:nvPr>
            <p:ph type="dt" sz="half" idx="10"/>
          </p:nvPr>
        </p:nvSpPr>
        <p:spPr/>
        <p:txBody>
          <a:bodyPr/>
          <a:lstStyle/>
          <a:p>
            <a:pPr defTabSz="685845">
              <a:defRPr/>
            </a:pPr>
            <a:fld id="{7D22502A-A825-4951-8050-5C3DB1EDD3E4}" type="datetimeFigureOut">
              <a:rPr lang="es-ES" sz="1324" kern="1200" smtClean="0">
                <a:solidFill>
                  <a:srgbClr val="505050"/>
                </a:solidFill>
                <a:latin typeface="Segoe UI"/>
                <a:ea typeface="+mn-ea"/>
                <a:cs typeface="+mn-cs"/>
              </a:rPr>
              <a:pPr defTabSz="685845">
                <a:defRPr/>
              </a:pPr>
              <a:t>28/10/2016</a:t>
            </a:fld>
            <a:endParaRPr lang="es-ES" sz="1324" kern="1200" dirty="0">
              <a:solidFill>
                <a:srgbClr val="505050"/>
              </a:solidFill>
              <a:latin typeface="Segoe UI"/>
              <a:ea typeface="+mn-ea"/>
              <a:cs typeface="+mn-cs"/>
            </a:endParaRPr>
          </a:p>
        </p:txBody>
      </p:sp>
      <p:sp>
        <p:nvSpPr>
          <p:cNvPr id="5" name="Footer Placeholder 4"/>
          <p:cNvSpPr>
            <a:spLocks noGrp="1"/>
          </p:cNvSpPr>
          <p:nvPr>
            <p:ph type="ftr" sz="quarter" idx="11"/>
          </p:nvPr>
        </p:nvSpPr>
        <p:spPr/>
        <p:txBody>
          <a:bodyPr/>
          <a:lstStyle/>
          <a:p>
            <a:pPr defTabSz="685845">
              <a:defRPr/>
            </a:pPr>
            <a:endParaRPr lang="es-ES" sz="1324" kern="1200" dirty="0">
              <a:solidFill>
                <a:srgbClr val="505050"/>
              </a:solidFill>
              <a:latin typeface="Segoe UI"/>
              <a:ea typeface="+mn-ea"/>
              <a:cs typeface="+mn-cs"/>
            </a:endParaRPr>
          </a:p>
        </p:txBody>
      </p:sp>
      <p:sp>
        <p:nvSpPr>
          <p:cNvPr id="6" name="Slide Number Placeholder 5"/>
          <p:cNvSpPr>
            <a:spLocks noGrp="1"/>
          </p:cNvSpPr>
          <p:nvPr>
            <p:ph type="sldNum" sz="quarter" idx="12"/>
          </p:nvPr>
        </p:nvSpPr>
        <p:spPr/>
        <p:txBody>
          <a:bodyPr/>
          <a:lstStyle/>
          <a:p>
            <a:pPr defTabSz="685845">
              <a:defRPr/>
            </a:pPr>
            <a:fld id="{2406A739-689F-4E47-A312-7C07BAE174B4}" type="slidenum">
              <a:rPr lang="es-ES" sz="1324" kern="1200" smtClean="0">
                <a:solidFill>
                  <a:srgbClr val="505050"/>
                </a:solidFill>
                <a:latin typeface="Segoe UI"/>
                <a:ea typeface="+mn-ea"/>
                <a:cs typeface="+mn-cs"/>
              </a:rPr>
              <a:pPr defTabSz="685845">
                <a:defRPr/>
              </a:pPr>
              <a:t>‹#›</a:t>
            </a:fld>
            <a:endParaRPr lang="es-ES" sz="1324" kern="1200" dirty="0">
              <a:solidFill>
                <a:srgbClr val="505050"/>
              </a:solidFill>
              <a:latin typeface="Segoe UI"/>
              <a:ea typeface="+mn-ea"/>
              <a:cs typeface="+mn-cs"/>
            </a:endParaRPr>
          </a:p>
        </p:txBody>
      </p:sp>
    </p:spTree>
    <p:extLst>
      <p:ext uri="{BB962C8B-B14F-4D97-AF65-F5344CB8AC3E}">
        <p14:creationId xmlns:p14="http://schemas.microsoft.com/office/powerpoint/2010/main" val="39111604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4705063" cy="1345996"/>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38730" y="4546325"/>
            <a:ext cx="1138326" cy="244625"/>
          </a:xfrm>
          <a:prstGeom prst="rect">
            <a:avLst/>
          </a:prstGeom>
        </p:spPr>
      </p:pic>
    </p:spTree>
    <p:extLst>
      <p:ext uri="{BB962C8B-B14F-4D97-AF65-F5344CB8AC3E}">
        <p14:creationId xmlns:p14="http://schemas.microsoft.com/office/powerpoint/2010/main" val="326037502"/>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4705063" cy="1345996"/>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36992" y="4546325"/>
            <a:ext cx="1141803" cy="244625"/>
          </a:xfrm>
          <a:prstGeom prst="rect">
            <a:avLst/>
          </a:prstGeom>
        </p:spPr>
      </p:pic>
    </p:spTree>
    <p:extLst>
      <p:ext uri="{BB962C8B-B14F-4D97-AF65-F5344CB8AC3E}">
        <p14:creationId xmlns:p14="http://schemas.microsoft.com/office/powerpoint/2010/main" val="226525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1930" y="2907958"/>
            <a:ext cx="7395505" cy="1345411"/>
          </a:xfrm>
          <a:noFill/>
        </p:spPr>
        <p:txBody>
          <a:bodyPr lIns="182880" tIns="146304" rIns="182880" bIns="146304">
            <a:noAutofit/>
          </a:bodyPr>
          <a:lstStyle>
            <a:lvl1pPr marL="0" indent="0">
              <a:spcBef>
                <a:spcPts val="0"/>
              </a:spcBef>
              <a:buNone/>
              <a:defRPr sz="2647" spc="0" baseline="0">
                <a:solidFill>
                  <a:srgbClr val="92D050"/>
                </a:solidFill>
                <a:latin typeface="+mj-lt"/>
              </a:defRPr>
            </a:lvl1pPr>
          </a:lstStyle>
          <a:p>
            <a:pPr lvl="0"/>
            <a:r>
              <a:rPr lang="en-US" dirty="0"/>
              <a:t>Speaker Name</a:t>
            </a:r>
          </a:p>
        </p:txBody>
      </p:sp>
      <p:sp>
        <p:nvSpPr>
          <p:cNvPr id="4" name="Rectangle 3"/>
          <p:cNvSpPr/>
          <p:nvPr userDrawn="1"/>
        </p:nvSpPr>
        <p:spPr bwMode="auto">
          <a:xfrm>
            <a:off x="201976" y="890733"/>
            <a:ext cx="7395458" cy="2017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b"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91440" bIns="91440" anchor="b" anchorCtr="0"/>
          <a:lstStyle>
            <a:lvl1pPr>
              <a:defRPr sz="5294" spc="-74"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481437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sz="5294" spc="-74" baseline="0">
                <a:gradFill>
                  <a:gsLst>
                    <a:gs pos="94161">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3863183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91440" bIns="91440" anchor="t" anchorCtr="0"/>
          <a:lstStyle>
            <a:lvl1pPr>
              <a:defRPr sz="647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8197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Solid">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01932" y="1433012"/>
            <a:ext cx="8255745" cy="564646"/>
          </a:xfrm>
        </p:spPr>
        <p:txBody>
          <a:bodyPr anchor="ctr"/>
          <a:lstStyle>
            <a:lvl1pPr>
              <a:defRPr kumimoji="0" lang="en-US" sz="3971"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dirty="0"/>
              <a:t>Presentation Title</a:t>
            </a:r>
          </a:p>
        </p:txBody>
      </p:sp>
      <p:sp>
        <p:nvSpPr>
          <p:cNvPr id="3" name="Subtitle 2"/>
          <p:cNvSpPr>
            <a:spLocks noGrp="1"/>
          </p:cNvSpPr>
          <p:nvPr>
            <p:ph type="subTitle" idx="1" hasCustomPrompt="1"/>
          </p:nvPr>
        </p:nvSpPr>
        <p:spPr>
          <a:xfrm>
            <a:off x="201932" y="3663609"/>
            <a:ext cx="4373751" cy="551252"/>
          </a:xfrm>
        </p:spPr>
        <p:txBody>
          <a:bodyPr anchor="ctr"/>
          <a:lstStyle>
            <a:lvl1pPr marL="0" indent="0" algn="l">
              <a:buNone/>
              <a:defRPr kumimoji="0" lang="en-US" sz="2647"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070" indent="0" algn="ctr">
              <a:buNone/>
              <a:defRPr>
                <a:solidFill>
                  <a:schemeClr val="tx1">
                    <a:tint val="75000"/>
                  </a:schemeClr>
                </a:solidFill>
              </a:defRPr>
            </a:lvl2pPr>
            <a:lvl3pPr marL="672142" indent="0" algn="ctr">
              <a:buNone/>
              <a:defRPr>
                <a:solidFill>
                  <a:schemeClr val="tx1">
                    <a:tint val="75000"/>
                  </a:schemeClr>
                </a:solidFill>
              </a:defRPr>
            </a:lvl3pPr>
            <a:lvl4pPr marL="1008211" indent="0" algn="ctr">
              <a:buNone/>
              <a:defRPr>
                <a:solidFill>
                  <a:schemeClr val="tx1">
                    <a:tint val="75000"/>
                  </a:schemeClr>
                </a:solidFill>
              </a:defRPr>
            </a:lvl4pPr>
            <a:lvl5pPr marL="1344282" indent="0" algn="ctr">
              <a:buNone/>
              <a:defRPr>
                <a:solidFill>
                  <a:schemeClr val="tx1">
                    <a:tint val="75000"/>
                  </a:schemeClr>
                </a:solidFill>
              </a:defRPr>
            </a:lvl5pPr>
            <a:lvl6pPr marL="1680352" indent="0" algn="ctr">
              <a:buNone/>
              <a:defRPr>
                <a:solidFill>
                  <a:schemeClr val="tx1">
                    <a:tint val="75000"/>
                  </a:schemeClr>
                </a:solidFill>
              </a:defRPr>
            </a:lvl6pPr>
            <a:lvl7pPr marL="2016424" indent="0" algn="ctr">
              <a:buNone/>
              <a:defRPr>
                <a:solidFill>
                  <a:schemeClr val="tx1">
                    <a:tint val="75000"/>
                  </a:schemeClr>
                </a:solidFill>
              </a:defRPr>
            </a:lvl7pPr>
            <a:lvl8pPr marL="2352493" indent="0" algn="ctr">
              <a:buNone/>
              <a:defRPr>
                <a:solidFill>
                  <a:schemeClr val="tx1">
                    <a:tint val="75000"/>
                  </a:schemeClr>
                </a:solidFill>
              </a:defRPr>
            </a:lvl8pPr>
            <a:lvl9pPr marL="2688563" indent="0" algn="ctr">
              <a:buNone/>
              <a:defRPr>
                <a:solidFill>
                  <a:schemeClr val="tx1">
                    <a:tint val="75000"/>
                  </a:schemeClr>
                </a:solidFill>
              </a:defRPr>
            </a:lvl9pPr>
          </a:lstStyle>
          <a:p>
            <a:r>
              <a:rPr lang="en-US" dirty="0"/>
              <a:t>Presenter Name</a:t>
            </a:r>
          </a:p>
        </p:txBody>
      </p:sp>
      <p:sp>
        <p:nvSpPr>
          <p:cNvPr id="12" name="Text Placeholder 11"/>
          <p:cNvSpPr>
            <a:spLocks noGrp="1"/>
          </p:cNvSpPr>
          <p:nvPr>
            <p:ph type="body" sz="quarter" idx="10" hasCustomPrompt="1"/>
          </p:nvPr>
        </p:nvSpPr>
        <p:spPr>
          <a:xfrm>
            <a:off x="201931" y="1918446"/>
            <a:ext cx="8255746" cy="551252"/>
          </a:xfrm>
        </p:spPr>
        <p:txBody>
          <a:bodyPr anchor="ctr"/>
          <a:lstStyle>
            <a:lvl1pPr marL="0" indent="0">
              <a:buNone/>
              <a:defRPr kumimoji="0" lang="en-US" sz="2647" b="0" i="1"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Tagline</a:t>
            </a:r>
          </a:p>
        </p:txBody>
      </p:sp>
      <p:sp>
        <p:nvSpPr>
          <p:cNvPr id="13" name="Rounded Rectangle 12"/>
          <p:cNvSpPr/>
          <p:nvPr userDrawn="1"/>
        </p:nvSpPr>
        <p:spPr bwMode="auto">
          <a:xfrm>
            <a:off x="5491750" y="132656"/>
            <a:ext cx="3527752" cy="812854"/>
          </a:xfrm>
          <a:prstGeom prst="round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3634" y="336818"/>
            <a:ext cx="3243982" cy="424016"/>
          </a:xfrm>
          <a:prstGeom prst="rect">
            <a:avLst/>
          </a:prstGeom>
        </p:spPr>
      </p:pic>
      <p:sp>
        <p:nvSpPr>
          <p:cNvPr id="16" name="Text Placeholder 15"/>
          <p:cNvSpPr>
            <a:spLocks noGrp="1"/>
          </p:cNvSpPr>
          <p:nvPr>
            <p:ph type="body" sz="quarter" idx="11" hasCustomPrompt="1"/>
          </p:nvPr>
        </p:nvSpPr>
        <p:spPr>
          <a:xfrm>
            <a:off x="201931" y="4041964"/>
            <a:ext cx="4373753" cy="429039"/>
          </a:xfrm>
        </p:spPr>
        <p:txBody>
          <a:bodyPr anchor="ctr"/>
          <a:lstStyle>
            <a:lvl1pPr marL="0" indent="0">
              <a:buNone/>
              <a:defRPr kumimoji="0" lang="en-US" sz="1765"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Title</a:t>
            </a:r>
          </a:p>
        </p:txBody>
      </p:sp>
      <p:sp>
        <p:nvSpPr>
          <p:cNvPr id="18" name="Text Placeholder 17"/>
          <p:cNvSpPr>
            <a:spLocks noGrp="1"/>
          </p:cNvSpPr>
          <p:nvPr>
            <p:ph type="body" sz="quarter" idx="12" hasCustomPrompt="1"/>
          </p:nvPr>
        </p:nvSpPr>
        <p:spPr>
          <a:xfrm>
            <a:off x="201931" y="2776803"/>
            <a:ext cx="4373752" cy="469820"/>
          </a:xfrm>
        </p:spPr>
        <p:txBody>
          <a:bodyPr anchor="ctr"/>
          <a:lstStyle>
            <a:lvl1pPr marL="0" indent="0">
              <a:buNone/>
              <a:defRPr kumimoji="0" lang="en-US" sz="2059" b="1" i="0" u="none" strike="noStrike" kern="1200" cap="none" spc="-147"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dirty="0"/>
              <a:t>Event </a:t>
            </a:r>
            <a:r>
              <a:rPr kumimoji="0" lang="en-US" sz="2059" b="1" i="0" u="none" strike="noStrike" kern="1200" cap="none" spc="-147" normalizeH="0" baseline="0" noProof="0" dirty="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dirty="0"/>
          </a:p>
        </p:txBody>
      </p:sp>
    </p:spTree>
    <p:extLst>
      <p:ext uri="{BB962C8B-B14F-4D97-AF65-F5344CB8AC3E}">
        <p14:creationId xmlns:p14="http://schemas.microsoft.com/office/powerpoint/2010/main" val="419637597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91440" bIns="91440" anchor="t" anchorCtr="0"/>
          <a:lstStyle>
            <a:lvl1pPr algn="l" defTabSz="685845" rtl="0" eaLnBrk="1" latinLnBrk="0" hangingPunct="1">
              <a:lnSpc>
                <a:spcPct val="90000"/>
              </a:lnSpc>
              <a:spcBef>
                <a:spcPct val="0"/>
              </a:spcBef>
              <a:buNone/>
              <a:defRPr lang="en-US" sz="6471" b="0" kern="1200" cap="none" spc="-74"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20157937"/>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91440" bIns="91440" anchor="t" anchorCtr="0"/>
          <a:lstStyle>
            <a:lvl1pPr algn="l" defTabSz="685845" rtl="0" eaLnBrk="1" latinLnBrk="0" hangingPunct="1">
              <a:lnSpc>
                <a:spcPct val="90000"/>
              </a:lnSpc>
              <a:spcBef>
                <a:spcPct val="0"/>
              </a:spcBef>
              <a:buNone/>
              <a:defRPr lang="en-US" sz="6471" b="0" kern="1200" cap="none" spc="-74"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1391820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29"/>
            <a:ext cx="6043672" cy="1344828"/>
          </a:xfrm>
        </p:spPr>
        <p:txBody>
          <a:bodyPr/>
          <a:lstStyle>
            <a:lvl1pPr>
              <a:defRPr sz="4412" baseline="0"/>
            </a:lvl1pPr>
          </a:lstStyle>
          <a:p>
            <a:r>
              <a:rPr lang="en-US"/>
              <a:t>Click to edit Master title style</a:t>
            </a:r>
            <a:endParaRPr lang="en-US" dirty="0"/>
          </a:p>
        </p:txBody>
      </p:sp>
    </p:spTree>
    <p:extLst>
      <p:ext uri="{BB962C8B-B14F-4D97-AF65-F5344CB8AC3E}">
        <p14:creationId xmlns:p14="http://schemas.microsoft.com/office/powerpoint/2010/main" val="1730396326"/>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883761"/>
            <a:ext cx="7395504" cy="674749"/>
          </a:xfrm>
        </p:spPr>
        <p:txBody>
          <a:bodyPr/>
          <a:lstStyle>
            <a:lvl1pPr marL="171592" indent="-171592">
              <a:defRPr sz="441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88"/>
            <a:ext cx="4033912" cy="836383"/>
          </a:xfrm>
        </p:spPr>
        <p:txBody>
          <a:bodyPr/>
          <a:lstStyle>
            <a:lvl1pPr marL="0" indent="0">
              <a:spcBef>
                <a:spcPts val="0"/>
              </a:spcBef>
              <a:buNone/>
              <a:defRPr sz="2353"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271700142"/>
      </p:ext>
    </p:extLst>
  </p:cSld>
  <p:clrMapOvr>
    <a:masterClrMapping/>
  </p:clrMapOvr>
  <p:transition advClick="0">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563130"/>
            <a:ext cx="7395504" cy="674749"/>
          </a:xfrm>
        </p:spPr>
        <p:txBody>
          <a:bodyPr/>
          <a:lstStyle>
            <a:lvl1pPr marL="207777" indent="-207777">
              <a:tabLst>
                <a:tab pos="207777" algn="l"/>
              </a:tabLst>
              <a:defRPr sz="441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3580360"/>
            <a:ext cx="4033912" cy="836383"/>
          </a:xfrm>
        </p:spPr>
        <p:txBody>
          <a:bodyPr/>
          <a:lstStyle>
            <a:lvl1pPr marL="0" indent="0">
              <a:spcBef>
                <a:spcPts val="0"/>
              </a:spcBef>
              <a:buNone/>
              <a:defRPr sz="235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917319710"/>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6" y="1787267"/>
            <a:ext cx="8740142" cy="734625"/>
          </a:xfrm>
        </p:spPr>
        <p:txBody>
          <a:bodyPr/>
          <a:lstStyle>
            <a:lvl1pPr marL="0" indent="0">
              <a:buNone/>
              <a:defRPr sz="3971">
                <a:gradFill>
                  <a:gsLst>
                    <a:gs pos="3333">
                      <a:schemeClr val="tx1"/>
                    </a:gs>
                    <a:gs pos="3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p:txBody>
      </p:sp>
      <p:sp>
        <p:nvSpPr>
          <p:cNvPr id="4" name="Title 1"/>
          <p:cNvSpPr>
            <a:spLocks noGrp="1"/>
          </p:cNvSpPr>
          <p:nvPr>
            <p:ph type="title"/>
          </p:nvPr>
        </p:nvSpPr>
        <p:spPr>
          <a:xfrm>
            <a:off x="207766" y="890716"/>
            <a:ext cx="8741880" cy="674749"/>
          </a:xfrm>
        </p:spPr>
        <p:txBody>
          <a:bodyPr/>
          <a:lstStyle>
            <a:lvl1pPr>
              <a:defRPr sz="5294"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91767141"/>
      </p:ext>
    </p:extLst>
  </p:cSld>
  <p:clrMapOvr>
    <a:masterClrMapping/>
  </p:clrMapOvr>
  <p:transition advClick="0">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066293"/>
      </p:ext>
    </p:extLst>
  </p:cSld>
  <p:clrMapOvr>
    <a:masterClrMapping/>
  </p:clrMapOvr>
  <p:transition advClick="0">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4147210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246793"/>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183446"/>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p:nvPr userDrawn="1"/>
        </p:nvGrpSpPr>
        <p:grpSpPr>
          <a:xfrm>
            <a:off x="0" y="4790950"/>
            <a:ext cx="9144000" cy="352550"/>
            <a:chOff x="0" y="6515100"/>
            <a:chExt cx="12436475" cy="479425"/>
          </a:xfrm>
        </p:grpSpPr>
        <p:sp>
          <p:nvSpPr>
            <p:cNvPr id="5" name="Rectangle 4"/>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3"/>
            <p:cNvPicPr/>
            <p:nvPr/>
          </p:nvPicPr>
          <p:blipFill>
            <a:blip r:embed="rId2"/>
            <a:stretch/>
          </p:blipFill>
          <p:spPr>
            <a:xfrm>
              <a:off x="514350" y="6586851"/>
              <a:ext cx="1041747" cy="335922"/>
            </a:xfrm>
            <a:prstGeom prst="rect">
              <a:avLst/>
            </a:prstGeom>
            <a:ln>
              <a:noFill/>
            </a:ln>
          </p:spPr>
        </p:pic>
        <p:pic>
          <p:nvPicPr>
            <p:cNvPr id="7" name="Picture 6"/>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4"/>
          </p:nvPr>
        </p:nvSpPr>
        <p:spPr>
          <a:xfrm>
            <a:off x="8269753" y="4900100"/>
            <a:ext cx="672319" cy="134250"/>
          </a:xfrm>
          <a:prstGeom prst="rect">
            <a:avLst/>
          </a:prstGeom>
        </p:spPr>
        <p:txBody>
          <a:bodyPr vert="horz" lIns="91440" tIns="45720" rIns="91440" bIns="45720" rtlCol="0" anchor="ctr"/>
          <a:lstStyle>
            <a:lvl1pPr algn="r">
              <a:defRPr sz="882">
                <a:solidFill>
                  <a:schemeClr val="tx1">
                    <a:tint val="75000"/>
                  </a:schemeClr>
                </a:solidFill>
              </a:defRPr>
            </a:lvl1pPr>
          </a:lstStyle>
          <a:p>
            <a:pPr defTabSz="685805">
              <a:defRPr/>
            </a:pPr>
            <a:fld id="{C443C2DF-5588-4CC6-8C5F-6F0047402608}" type="slidenum">
              <a:rPr lang="en-US" kern="1200" smtClean="0">
                <a:solidFill>
                  <a:srgbClr val="505050">
                    <a:tint val="75000"/>
                  </a:srgbClr>
                </a:solidFill>
                <a:latin typeface="Segoe UI"/>
                <a:ea typeface="+mn-ea"/>
                <a:cs typeface="+mn-cs"/>
              </a:rPr>
              <a:pPr defTabSz="685805">
                <a:defRPr/>
              </a:pPr>
              <a:t>‹#›</a:t>
            </a:fld>
            <a:endParaRPr lang="en-US" kern="1200">
              <a:solidFill>
                <a:srgbClr val="505050">
                  <a:tint val="75000"/>
                </a:srgbClr>
              </a:solidFill>
              <a:latin typeface="Segoe UI"/>
              <a:ea typeface="+mn-ea"/>
              <a:cs typeface="+mn-cs"/>
            </a:endParaRPr>
          </a:p>
        </p:txBody>
      </p:sp>
    </p:spTree>
    <p:extLst>
      <p:ext uri="{BB962C8B-B14F-4D97-AF65-F5344CB8AC3E}">
        <p14:creationId xmlns:p14="http://schemas.microsoft.com/office/powerpoint/2010/main" val="127708508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marL="0" marR="0" lvl="0" indent="0" algn="ctr" defTabSz="685647"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0" y="894311"/>
            <a:ext cx="8740141" cy="1616083"/>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2418121"/>
      </p:ext>
    </p:extLst>
  </p:cSld>
  <p:clrMapOvr>
    <a:masterClrMapping/>
  </p:clrMapOvr>
  <p:transition advClick="0">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Wingdings" panose="05000000000000000000" pitchFamily="2" charset="2"/>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Wingdings" panose="05000000000000000000" pitchFamily="2" charset="2"/>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Wingdings" panose="05000000000000000000" pitchFamily="2" charset="2"/>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Wingdings" panose="05000000000000000000" pitchFamily="2" charset="2"/>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234249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0"/>
            <a:ext cx="8363938" cy="168738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421713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336163" y="4827931"/>
            <a:ext cx="2894704" cy="100864"/>
          </a:xfrm>
          <a:prstGeom prst="rect">
            <a:avLst/>
          </a:prstGeom>
        </p:spPr>
        <p:txBody>
          <a:bodyPr/>
          <a:lstStyle/>
          <a:p>
            <a:pPr defTabSz="685845">
              <a:defRPr/>
            </a:pPr>
            <a:r>
              <a:rPr lang="en-US" sz="1324" kern="1200">
                <a:solidFill>
                  <a:srgbClr val="505050"/>
                </a:solidFill>
                <a:latin typeface="Segoe UI"/>
                <a:ea typeface="+mn-ea"/>
                <a:cs typeface="+mn-cs"/>
              </a:rPr>
              <a:t>Microsoft Confidential</a:t>
            </a:r>
            <a:endParaRPr lang="en-US" sz="1324" kern="1200" dirty="0">
              <a:solidFill>
                <a:srgbClr val="505050"/>
              </a:solidFill>
              <a:latin typeface="Segoe UI"/>
              <a:ea typeface="+mn-ea"/>
              <a:cs typeface="+mn-cs"/>
            </a:endParaRPr>
          </a:p>
        </p:txBody>
      </p:sp>
      <p:sp>
        <p:nvSpPr>
          <p:cNvPr id="5" name="Slide Number Placeholder 4"/>
          <p:cNvSpPr>
            <a:spLocks noGrp="1"/>
          </p:cNvSpPr>
          <p:nvPr>
            <p:ph type="sldNum" sz="quarter" idx="11"/>
          </p:nvPr>
        </p:nvSpPr>
        <p:spPr>
          <a:xfrm>
            <a:off x="8525376" y="4827931"/>
            <a:ext cx="416696" cy="100864"/>
          </a:xfrm>
          <a:prstGeom prst="rect">
            <a:avLst/>
          </a:prstGeom>
        </p:spPr>
        <p:txBody>
          <a:bodyPr/>
          <a:lstStyle/>
          <a:p>
            <a:pPr defTabSz="685962">
              <a:defRPr/>
            </a:pPr>
            <a:fld id="{27258FFF-F925-446B-8502-81C933981705}" type="slidenum">
              <a:rPr lang="en-US" sz="1324" kern="1200" smtClean="0">
                <a:solidFill>
                  <a:srgbClr val="505050"/>
                </a:solidFill>
                <a:latin typeface="Segoe UI"/>
                <a:ea typeface="+mn-ea"/>
                <a:cs typeface="+mn-cs"/>
              </a:rPr>
              <a:pPr defTabSz="685962">
                <a:defRPr/>
              </a:pPr>
              <a:t>‹#›</a:t>
            </a:fld>
            <a:endParaRPr lang="en-US" sz="1324" kern="1200" dirty="0">
              <a:solidFill>
                <a:srgbClr val="505050"/>
              </a:solidFill>
              <a:latin typeface="Segoe UI"/>
              <a:ea typeface="+mn-ea"/>
              <a:cs typeface="+mn-cs"/>
            </a:endParaRPr>
          </a:p>
        </p:txBody>
      </p:sp>
    </p:spTree>
    <p:extLst>
      <p:ext uri="{BB962C8B-B14F-4D97-AF65-F5344CB8AC3E}">
        <p14:creationId xmlns:p14="http://schemas.microsoft.com/office/powerpoint/2010/main" val="15565070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a:xfrm>
            <a:off x="8572506" y="4858406"/>
            <a:ext cx="571499" cy="285094"/>
          </a:xfrm>
          <a:prstGeom prst="rect">
            <a:avLst/>
          </a:prstGeom>
        </p:spPr>
        <p:txBody>
          <a:bodyPr/>
          <a:lstStyle/>
          <a:p>
            <a:pPr defTabSz="685845">
              <a:lnSpc>
                <a:spcPct val="90000"/>
              </a:lnSpc>
              <a:defRPr/>
            </a:pPr>
            <a:fld id="{1BC86A1F-E589-44B2-A543-2EC98F5547A7}" type="slidenum">
              <a:rPr lang="en-US" sz="1324" kern="1200" smtClean="0">
                <a:solidFill>
                  <a:srgbClr val="505050"/>
                </a:solidFill>
                <a:latin typeface="Segoe UI"/>
                <a:ea typeface="+mn-ea"/>
                <a:cs typeface="+mn-cs"/>
              </a:rPr>
              <a:pPr defTabSz="685845">
                <a:lnSpc>
                  <a:spcPct val="90000"/>
                </a:lnSpc>
                <a:defRPr/>
              </a:pPr>
              <a:t>‹#›</a:t>
            </a:fld>
            <a:endParaRPr lang="en-US" sz="1324" kern="1200" dirty="0">
              <a:solidFill>
                <a:srgbClr val="505050"/>
              </a:solidFill>
              <a:latin typeface="Segoe UI"/>
              <a:ea typeface="+mn-ea"/>
              <a:cs typeface="+mn-cs"/>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145339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595699" y="1197631"/>
            <a:ext cx="6936027" cy="498598"/>
          </a:xfrm>
          <a:prstGeom prst="rect">
            <a:avLst/>
          </a:prstGeom>
        </p:spPr>
        <p:txBody>
          <a:bodyPr lIns="0" tIns="71428" rIns="142857" bIns="71428" anchor="ctr" anchorCtr="0">
            <a:noAutofit/>
          </a:bodyPr>
          <a:lstStyle>
            <a:lvl1pPr algn="l">
              <a:lnSpc>
                <a:spcPct val="90000"/>
              </a:lnSpc>
              <a:defRPr sz="2024">
                <a:solidFill>
                  <a:schemeClr val="accent3"/>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8" name="Text Placeholder 6"/>
          <p:cNvSpPr>
            <a:spLocks noGrp="1"/>
          </p:cNvSpPr>
          <p:nvPr>
            <p:ph type="body" sz="quarter" idx="10" hasCustomPrompt="1"/>
          </p:nvPr>
        </p:nvSpPr>
        <p:spPr>
          <a:xfrm>
            <a:off x="575177" y="481695"/>
            <a:ext cx="6966810" cy="1033983"/>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5023" b="0" i="0" u="none" strike="noStrike" kern="1200" cap="none" spc="-55" normalizeH="0" baseline="0" noProof="0" dirty="0" smtClean="0">
                <a:ln w="11430"/>
                <a:solidFill>
                  <a:schemeClr val="accent3"/>
                </a:solidFill>
                <a:effectLst/>
                <a:uLnTx/>
                <a:uFillTx/>
                <a:latin typeface="Segoe Light" pitchFamily="34" charset="0"/>
                <a:ea typeface="+mn-ea"/>
                <a:cs typeface="+mn-cs"/>
              </a:defRPr>
            </a:lvl1pPr>
          </a:lstStyle>
          <a:p>
            <a:pPr lvl="0"/>
            <a:r>
              <a:rPr lang="en-US" dirty="0"/>
              <a:t>Agenda</a:t>
            </a:r>
          </a:p>
        </p:txBody>
      </p:sp>
      <p:sp>
        <p:nvSpPr>
          <p:cNvPr id="9" name="Text Placeholder 11"/>
          <p:cNvSpPr>
            <a:spLocks noGrp="1"/>
          </p:cNvSpPr>
          <p:nvPr>
            <p:ph type="body" sz="quarter" idx="11"/>
          </p:nvPr>
        </p:nvSpPr>
        <p:spPr>
          <a:xfrm>
            <a:off x="595701" y="1800971"/>
            <a:ext cx="4103521" cy="938956"/>
          </a:xfrm>
          <a:prstGeom prst="rect">
            <a:avLst/>
          </a:prstGeom>
        </p:spPr>
        <p:txBody>
          <a:bodyPr lIns="0" tIns="71428" rIns="142857" bIns="71428"/>
          <a:lstStyle>
            <a:lvl1pPr marL="240976" indent="-240976">
              <a:spcBef>
                <a:spcPts val="0"/>
              </a:spcBef>
              <a:buClr>
                <a:schemeClr val="accent1"/>
              </a:buClr>
              <a:buFont typeface="Wingdings" pitchFamily="2" charset="2"/>
              <a:buChar char="§"/>
              <a:defRPr lang="en-US" sz="1424"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725" y="4795019"/>
            <a:ext cx="1157681" cy="383261"/>
          </a:xfrm>
          <a:prstGeom prst="rect">
            <a:avLst/>
          </a:prstGeom>
        </p:spPr>
      </p:pic>
    </p:spTree>
    <p:extLst>
      <p:ext uri="{BB962C8B-B14F-4D97-AF65-F5344CB8AC3E}">
        <p14:creationId xmlns:p14="http://schemas.microsoft.com/office/powerpoint/2010/main" val="26725785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3pPr>
              <a:defRPr sz="1765"/>
            </a:lvl3pPr>
            <a:lvl4pPr>
              <a:defRPr sz="1471"/>
            </a:lvl4pPr>
            <a:lvl5pPr>
              <a:defRPr sz="147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123394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2286000" y="4858405"/>
            <a:ext cx="6286500" cy="285095"/>
          </a:xfrm>
          <a:prstGeom prst="rect">
            <a:avLst/>
          </a:prstGeom>
        </p:spPr>
        <p:txBody>
          <a:bodyPr/>
          <a:lstStyle/>
          <a:p>
            <a:pPr defTabSz="672358">
              <a:defRPr/>
            </a:pPr>
            <a:endParaRPr lang="en-US" sz="1324" dirty="0">
              <a:solidFill>
                <a:srgbClr val="505050"/>
              </a:solidFill>
              <a:latin typeface="Segoe UI"/>
              <a:ea typeface="+mn-ea"/>
              <a:cs typeface="+mn-cs"/>
            </a:endParaRPr>
          </a:p>
        </p:txBody>
      </p:sp>
      <p:sp>
        <p:nvSpPr>
          <p:cNvPr id="5" name="Slide Number Placeholder 4"/>
          <p:cNvSpPr>
            <a:spLocks noGrp="1"/>
          </p:cNvSpPr>
          <p:nvPr>
            <p:ph type="sldNum" sz="quarter" idx="12"/>
          </p:nvPr>
        </p:nvSpPr>
        <p:spPr>
          <a:xfrm>
            <a:off x="8572500" y="4858940"/>
            <a:ext cx="571499" cy="284560"/>
          </a:xfrm>
          <a:prstGeom prst="rect">
            <a:avLst/>
          </a:prstGeom>
        </p:spPr>
        <p:txBody>
          <a:bodyPr/>
          <a:lstStyle/>
          <a:p>
            <a:pPr defTabSz="672358">
              <a:defRPr/>
            </a:pPr>
            <a:fld id="{6A4C1A4A-E5E6-4CC1-B72C-A20A4EB3E2D2}" type="slidenum">
              <a:rPr lang="en-US" sz="1324" smtClean="0">
                <a:solidFill>
                  <a:srgbClr val="505050"/>
                </a:solidFill>
                <a:latin typeface="Segoe UI"/>
                <a:ea typeface="+mn-ea"/>
                <a:cs typeface="+mn-cs"/>
              </a:rPr>
              <a:pPr defTabSz="672358">
                <a:defRPr/>
              </a:pPr>
              <a:t>‹#›</a:t>
            </a:fld>
            <a:endParaRPr lang="en-US" sz="1324" dirty="0">
              <a:solidFill>
                <a:srgbClr val="505050"/>
              </a:solidFill>
              <a:latin typeface="Segoe UI"/>
              <a:ea typeface="+mn-ea"/>
              <a:cs typeface="+mn-cs"/>
            </a:endParaRPr>
          </a:p>
        </p:txBody>
      </p:sp>
      <p:sp>
        <p:nvSpPr>
          <p:cNvPr id="6" name="Text Placeholder 5"/>
          <p:cNvSpPr>
            <a:spLocks noGrp="1"/>
          </p:cNvSpPr>
          <p:nvPr>
            <p:ph type="body" sz="quarter" idx="13" hasCustomPrompt="1"/>
          </p:nvPr>
        </p:nvSpPr>
        <p:spPr>
          <a:xfrm>
            <a:off x="1" y="430203"/>
            <a:ext cx="9144000" cy="279797"/>
          </a:xfrm>
          <a:prstGeom prst="rect">
            <a:avLst/>
          </a:prstGeom>
        </p:spPr>
        <p:txBody>
          <a:bodyPr lIns="320040" tIns="53325" rIns="53325" bIns="53325">
            <a:noAutofit/>
          </a:bodyPr>
          <a:lstStyle>
            <a:lvl1pPr marL="0" indent="0">
              <a:buNone/>
              <a:defRPr sz="2100">
                <a:solidFill>
                  <a:schemeClr val="tx1"/>
                </a:solidFill>
                <a:latin typeface="Segoe UI Light" pitchFamily="34" charset="0"/>
              </a:defRPr>
            </a:lvl1pPr>
            <a:lvl2pPr marL="211236" indent="0">
              <a:buNone/>
              <a:defRPr/>
            </a:lvl2pPr>
            <a:lvl3pPr marL="441318" indent="0">
              <a:buNone/>
              <a:defRPr/>
            </a:lvl3pPr>
            <a:lvl4pPr marL="652554" indent="0">
              <a:buNone/>
              <a:defRPr/>
            </a:lvl4pPr>
            <a:lvl5pPr marL="829080" indent="0">
              <a:buNone/>
              <a:defRPr/>
            </a:lvl5pPr>
          </a:lstStyle>
          <a:p>
            <a:pPr lvl="0"/>
            <a:r>
              <a:rPr lang="en-US" dirty="0"/>
              <a:t>Click to add subtitle</a:t>
            </a:r>
          </a:p>
        </p:txBody>
      </p:sp>
    </p:spTree>
    <p:extLst>
      <p:ext uri="{BB962C8B-B14F-4D97-AF65-F5344CB8AC3E}">
        <p14:creationId xmlns:p14="http://schemas.microsoft.com/office/powerpoint/2010/main" val="15083235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053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38242"/>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35539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17658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01931" y="1433011"/>
            <a:ext cx="8255745" cy="564646"/>
          </a:xfrm>
        </p:spPr>
        <p:txBody>
          <a:bodyPr anchor="ctr"/>
          <a:lstStyle>
            <a:lvl1pPr>
              <a:defRPr kumimoji="0" lang="en-US" sz="3971"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dirty="0"/>
              <a:t>Presentation Title</a:t>
            </a:r>
          </a:p>
        </p:txBody>
      </p:sp>
      <p:sp>
        <p:nvSpPr>
          <p:cNvPr id="3" name="Subtitle 2"/>
          <p:cNvSpPr>
            <a:spLocks noGrp="1"/>
          </p:cNvSpPr>
          <p:nvPr>
            <p:ph type="subTitle" idx="1" hasCustomPrompt="1"/>
          </p:nvPr>
        </p:nvSpPr>
        <p:spPr>
          <a:xfrm>
            <a:off x="201931" y="3663583"/>
            <a:ext cx="4373751" cy="551305"/>
          </a:xfrm>
        </p:spPr>
        <p:txBody>
          <a:bodyPr anchor="ctr"/>
          <a:lstStyle>
            <a:lvl1pPr marL="0" indent="0" algn="l">
              <a:buNone/>
              <a:defRPr kumimoji="0" lang="en-US" sz="2647"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104" indent="0" algn="ctr">
              <a:buNone/>
              <a:defRPr>
                <a:solidFill>
                  <a:schemeClr val="tx1">
                    <a:tint val="75000"/>
                  </a:schemeClr>
                </a:solidFill>
              </a:defRPr>
            </a:lvl2pPr>
            <a:lvl3pPr marL="672211" indent="0" algn="ctr">
              <a:buNone/>
              <a:defRPr>
                <a:solidFill>
                  <a:schemeClr val="tx1">
                    <a:tint val="75000"/>
                  </a:schemeClr>
                </a:solidFill>
              </a:defRPr>
            </a:lvl3pPr>
            <a:lvl4pPr marL="1008314" indent="0" algn="ctr">
              <a:buNone/>
              <a:defRPr>
                <a:solidFill>
                  <a:schemeClr val="tx1">
                    <a:tint val="75000"/>
                  </a:schemeClr>
                </a:solidFill>
              </a:defRPr>
            </a:lvl4pPr>
            <a:lvl5pPr marL="1344419" indent="0" algn="ctr">
              <a:buNone/>
              <a:defRPr>
                <a:solidFill>
                  <a:schemeClr val="tx1">
                    <a:tint val="75000"/>
                  </a:schemeClr>
                </a:solidFill>
              </a:defRPr>
            </a:lvl5pPr>
            <a:lvl6pPr marL="1680523" indent="0" algn="ctr">
              <a:buNone/>
              <a:defRPr>
                <a:solidFill>
                  <a:schemeClr val="tx1">
                    <a:tint val="75000"/>
                  </a:schemeClr>
                </a:solidFill>
              </a:defRPr>
            </a:lvl6pPr>
            <a:lvl7pPr marL="2016629" indent="0" algn="ctr">
              <a:buNone/>
              <a:defRPr>
                <a:solidFill>
                  <a:schemeClr val="tx1">
                    <a:tint val="75000"/>
                  </a:schemeClr>
                </a:solidFill>
              </a:defRPr>
            </a:lvl7pPr>
            <a:lvl8pPr marL="2352733" indent="0" algn="ctr">
              <a:buNone/>
              <a:defRPr>
                <a:solidFill>
                  <a:schemeClr val="tx1">
                    <a:tint val="75000"/>
                  </a:schemeClr>
                </a:solidFill>
              </a:defRPr>
            </a:lvl8pPr>
            <a:lvl9pPr marL="2688837" indent="0" algn="ctr">
              <a:buNone/>
              <a:defRPr>
                <a:solidFill>
                  <a:schemeClr val="tx1">
                    <a:tint val="75000"/>
                  </a:schemeClr>
                </a:solidFill>
              </a:defRPr>
            </a:lvl9pPr>
          </a:lstStyle>
          <a:p>
            <a:r>
              <a:rPr lang="en-US" dirty="0"/>
              <a:t>Presenter Name</a:t>
            </a:r>
          </a:p>
        </p:txBody>
      </p:sp>
      <p:sp>
        <p:nvSpPr>
          <p:cNvPr id="12" name="Text Placeholder 11"/>
          <p:cNvSpPr>
            <a:spLocks noGrp="1"/>
          </p:cNvSpPr>
          <p:nvPr>
            <p:ph type="body" sz="quarter" idx="10" hasCustomPrompt="1"/>
          </p:nvPr>
        </p:nvSpPr>
        <p:spPr>
          <a:xfrm>
            <a:off x="201931" y="1918419"/>
            <a:ext cx="8255746" cy="551305"/>
          </a:xfrm>
        </p:spPr>
        <p:txBody>
          <a:bodyPr anchor="ctr"/>
          <a:lstStyle>
            <a:lvl1pPr marL="0" indent="0">
              <a:buNone/>
              <a:defRPr kumimoji="0" lang="en-US" sz="2647" b="0" i="1"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Tagline</a:t>
            </a:r>
          </a:p>
        </p:txBody>
      </p:sp>
      <p:sp>
        <p:nvSpPr>
          <p:cNvPr id="13" name="Rounded Rectangle 12"/>
          <p:cNvSpPr/>
          <p:nvPr userDrawn="1"/>
        </p:nvSpPr>
        <p:spPr bwMode="auto">
          <a:xfrm>
            <a:off x="5491750" y="132655"/>
            <a:ext cx="3527751" cy="812854"/>
          </a:xfrm>
          <a:prstGeom prst="round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157"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3635" y="336818"/>
            <a:ext cx="3243981" cy="424016"/>
          </a:xfrm>
          <a:prstGeom prst="rect">
            <a:avLst/>
          </a:prstGeom>
        </p:spPr>
      </p:pic>
      <p:sp>
        <p:nvSpPr>
          <p:cNvPr id="16" name="Text Placeholder 15"/>
          <p:cNvSpPr>
            <a:spLocks noGrp="1"/>
          </p:cNvSpPr>
          <p:nvPr>
            <p:ph type="body" sz="quarter" idx="11" hasCustomPrompt="1"/>
          </p:nvPr>
        </p:nvSpPr>
        <p:spPr>
          <a:xfrm>
            <a:off x="201931" y="4041938"/>
            <a:ext cx="4373752" cy="429092"/>
          </a:xfrm>
        </p:spPr>
        <p:txBody>
          <a:bodyPr anchor="ctr"/>
          <a:lstStyle>
            <a:lvl1pPr marL="0" indent="0">
              <a:buNone/>
              <a:defRPr kumimoji="0" lang="en-US" sz="1765"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Title</a:t>
            </a:r>
          </a:p>
        </p:txBody>
      </p:sp>
      <p:sp>
        <p:nvSpPr>
          <p:cNvPr id="18" name="Text Placeholder 17"/>
          <p:cNvSpPr>
            <a:spLocks noGrp="1"/>
          </p:cNvSpPr>
          <p:nvPr>
            <p:ph type="body" sz="quarter" idx="12" hasCustomPrompt="1"/>
          </p:nvPr>
        </p:nvSpPr>
        <p:spPr>
          <a:xfrm>
            <a:off x="201931" y="2776778"/>
            <a:ext cx="4373752" cy="469872"/>
          </a:xfrm>
        </p:spPr>
        <p:txBody>
          <a:bodyPr anchor="ctr"/>
          <a:lstStyle>
            <a:lvl1pPr marL="0" indent="0">
              <a:buNone/>
              <a:defRPr kumimoji="0" lang="en-US" sz="2059" b="1" i="0" u="none" strike="noStrike" kern="1200" cap="none" spc="-147"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dirty="0"/>
              <a:t>Event </a:t>
            </a:r>
            <a:r>
              <a:rPr kumimoji="0" lang="en-US" sz="2059" b="1" i="0" u="none" strike="noStrike" kern="1200" cap="none" spc="-147" normalizeH="0" baseline="0" noProof="0" dirty="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dirty="0"/>
          </a:p>
        </p:txBody>
      </p:sp>
    </p:spTree>
    <p:extLst>
      <p:ext uri="{BB962C8B-B14F-4D97-AF65-F5344CB8AC3E}">
        <p14:creationId xmlns:p14="http://schemas.microsoft.com/office/powerpoint/2010/main" val="357833520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Solid Alternative">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01931" y="1433011"/>
            <a:ext cx="8255745" cy="564646"/>
          </a:xfrm>
        </p:spPr>
        <p:txBody>
          <a:bodyPr anchor="ctr"/>
          <a:lstStyle>
            <a:lvl1pPr>
              <a:defRPr kumimoji="0" lang="en-US" sz="3971"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dirty="0"/>
              <a:t>Presentation Title</a:t>
            </a:r>
          </a:p>
        </p:txBody>
      </p:sp>
      <p:sp>
        <p:nvSpPr>
          <p:cNvPr id="3" name="Subtitle 2"/>
          <p:cNvSpPr>
            <a:spLocks noGrp="1"/>
          </p:cNvSpPr>
          <p:nvPr>
            <p:ph type="subTitle" idx="1" hasCustomPrompt="1"/>
          </p:nvPr>
        </p:nvSpPr>
        <p:spPr>
          <a:xfrm>
            <a:off x="201931" y="3663583"/>
            <a:ext cx="4373751" cy="551305"/>
          </a:xfrm>
        </p:spPr>
        <p:txBody>
          <a:bodyPr anchor="ctr"/>
          <a:lstStyle>
            <a:lvl1pPr marL="0" indent="0" algn="l">
              <a:buNone/>
              <a:defRPr kumimoji="0" lang="en-US" sz="2647"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104" indent="0" algn="ctr">
              <a:buNone/>
              <a:defRPr>
                <a:solidFill>
                  <a:schemeClr val="tx1">
                    <a:tint val="75000"/>
                  </a:schemeClr>
                </a:solidFill>
              </a:defRPr>
            </a:lvl2pPr>
            <a:lvl3pPr marL="672211" indent="0" algn="ctr">
              <a:buNone/>
              <a:defRPr>
                <a:solidFill>
                  <a:schemeClr val="tx1">
                    <a:tint val="75000"/>
                  </a:schemeClr>
                </a:solidFill>
              </a:defRPr>
            </a:lvl3pPr>
            <a:lvl4pPr marL="1008314" indent="0" algn="ctr">
              <a:buNone/>
              <a:defRPr>
                <a:solidFill>
                  <a:schemeClr val="tx1">
                    <a:tint val="75000"/>
                  </a:schemeClr>
                </a:solidFill>
              </a:defRPr>
            </a:lvl4pPr>
            <a:lvl5pPr marL="1344419" indent="0" algn="ctr">
              <a:buNone/>
              <a:defRPr>
                <a:solidFill>
                  <a:schemeClr val="tx1">
                    <a:tint val="75000"/>
                  </a:schemeClr>
                </a:solidFill>
              </a:defRPr>
            </a:lvl5pPr>
            <a:lvl6pPr marL="1680523" indent="0" algn="ctr">
              <a:buNone/>
              <a:defRPr>
                <a:solidFill>
                  <a:schemeClr val="tx1">
                    <a:tint val="75000"/>
                  </a:schemeClr>
                </a:solidFill>
              </a:defRPr>
            </a:lvl6pPr>
            <a:lvl7pPr marL="2016629" indent="0" algn="ctr">
              <a:buNone/>
              <a:defRPr>
                <a:solidFill>
                  <a:schemeClr val="tx1">
                    <a:tint val="75000"/>
                  </a:schemeClr>
                </a:solidFill>
              </a:defRPr>
            </a:lvl7pPr>
            <a:lvl8pPr marL="2352733" indent="0" algn="ctr">
              <a:buNone/>
              <a:defRPr>
                <a:solidFill>
                  <a:schemeClr val="tx1">
                    <a:tint val="75000"/>
                  </a:schemeClr>
                </a:solidFill>
              </a:defRPr>
            </a:lvl8pPr>
            <a:lvl9pPr marL="2688837" indent="0" algn="ctr">
              <a:buNone/>
              <a:defRPr>
                <a:solidFill>
                  <a:schemeClr val="tx1">
                    <a:tint val="75000"/>
                  </a:schemeClr>
                </a:solidFill>
              </a:defRPr>
            </a:lvl9pPr>
          </a:lstStyle>
          <a:p>
            <a:r>
              <a:rPr lang="en-US" dirty="0"/>
              <a:t>Presenter Name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76160" y="318623"/>
            <a:ext cx="958865" cy="210140"/>
          </a:xfrm>
          <a:prstGeom prst="rect">
            <a:avLst/>
          </a:prstGeom>
        </p:spPr>
      </p:pic>
      <p:sp>
        <p:nvSpPr>
          <p:cNvPr id="12" name="Text Placeholder 11"/>
          <p:cNvSpPr>
            <a:spLocks noGrp="1"/>
          </p:cNvSpPr>
          <p:nvPr>
            <p:ph type="body" sz="quarter" idx="10" hasCustomPrompt="1"/>
          </p:nvPr>
        </p:nvSpPr>
        <p:spPr>
          <a:xfrm>
            <a:off x="201931" y="1918419"/>
            <a:ext cx="8255746" cy="551305"/>
          </a:xfrm>
        </p:spPr>
        <p:txBody>
          <a:bodyPr anchor="ctr"/>
          <a:lstStyle>
            <a:lvl1pPr marL="0" indent="0">
              <a:buNone/>
              <a:defRPr kumimoji="0" lang="en-US" sz="2647" b="0" i="1"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Tagline</a:t>
            </a:r>
          </a:p>
        </p:txBody>
      </p:sp>
      <p:sp>
        <p:nvSpPr>
          <p:cNvPr id="16" name="Text Placeholder 15"/>
          <p:cNvSpPr>
            <a:spLocks noGrp="1"/>
          </p:cNvSpPr>
          <p:nvPr>
            <p:ph type="body" sz="quarter" idx="11" hasCustomPrompt="1"/>
          </p:nvPr>
        </p:nvSpPr>
        <p:spPr>
          <a:xfrm>
            <a:off x="201931" y="4041938"/>
            <a:ext cx="4373752" cy="429092"/>
          </a:xfrm>
        </p:spPr>
        <p:txBody>
          <a:bodyPr anchor="ctr"/>
          <a:lstStyle>
            <a:lvl1pPr marL="0" indent="0">
              <a:buNone/>
              <a:defRPr kumimoji="0" lang="en-US" sz="1765"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Title</a:t>
            </a:r>
          </a:p>
        </p:txBody>
      </p:sp>
      <p:sp>
        <p:nvSpPr>
          <p:cNvPr id="18" name="Text Placeholder 17"/>
          <p:cNvSpPr>
            <a:spLocks noGrp="1"/>
          </p:cNvSpPr>
          <p:nvPr>
            <p:ph type="body" sz="quarter" idx="12" hasCustomPrompt="1"/>
          </p:nvPr>
        </p:nvSpPr>
        <p:spPr>
          <a:xfrm>
            <a:off x="201931" y="2776778"/>
            <a:ext cx="4373752" cy="469872"/>
          </a:xfrm>
        </p:spPr>
        <p:txBody>
          <a:bodyPr anchor="ctr"/>
          <a:lstStyle>
            <a:lvl1pPr marL="0" indent="0">
              <a:buNone/>
              <a:defRPr kumimoji="0" lang="en-US" sz="2059" b="1" i="0" u="none" strike="noStrike" kern="1200" cap="none" spc="-147"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dirty="0"/>
              <a:t>Event </a:t>
            </a:r>
            <a:r>
              <a:rPr kumimoji="0" lang="en-US" sz="2059" b="1" i="0" u="none" strike="noStrike" kern="1200" cap="none" spc="-147" normalizeH="0" baseline="0" noProof="0" dirty="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dirty="0"/>
          </a:p>
        </p:txBody>
      </p:sp>
    </p:spTree>
    <p:extLst>
      <p:ext uri="{BB962C8B-B14F-4D97-AF65-F5344CB8AC3E}">
        <p14:creationId xmlns:p14="http://schemas.microsoft.com/office/powerpoint/2010/main" val="70213239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0"/>
          </p:nvPr>
        </p:nvSpPr>
        <p:spPr>
          <a:xfrm>
            <a:off x="201930" y="871602"/>
            <a:ext cx="8741880" cy="15065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10199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umber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0"/>
          </p:nvPr>
        </p:nvSpPr>
        <p:spPr>
          <a:xfrm>
            <a:off x="201930" y="871602"/>
            <a:ext cx="8741880" cy="1506566"/>
          </a:xfrm>
        </p:spPr>
        <p:txBody>
          <a:bodyPr/>
          <a:lstStyle>
            <a:lvl1pPr marL="249800" indent="-249800">
              <a:buFont typeface="+mj-lt"/>
              <a:buAutoNum type="arabicPeriod"/>
              <a:defRPr/>
            </a:lvl1pPr>
            <a:lvl2pPr marL="543957" indent="-204276">
              <a:buFont typeface="+mj-lt"/>
              <a:buAutoNum type="alphaLcPeriod"/>
              <a:defRPr/>
            </a:lvl2pPr>
            <a:lvl3pPr marL="755236" indent="-165755">
              <a:buFont typeface="+mj-lt"/>
              <a:buAutoNum type="romanLcPeriod"/>
              <a:defRPr/>
            </a:lvl3pPr>
            <a:lvl4pPr marL="922158" indent="-164588">
              <a:buFont typeface="+mj-lt"/>
              <a:buAutoNum type="arabicParenR"/>
              <a:defRPr/>
            </a:lvl4pPr>
            <a:lvl5pPr marL="1094917" indent="-168090">
              <a:buFont typeface="+mj-lt"/>
              <a:buAutoNum type="alphaLcParen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427121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3648768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Dark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effectLst>
                  <a:outerShdw blurRad="38100" dist="38100" dir="2700000" algn="tl">
                    <a:srgbClr val="000000">
                      <a:alpha val="43137"/>
                    </a:srgbClr>
                  </a:outerShdw>
                </a:effectLst>
              </a:defRPr>
            </a:lvl1pPr>
          </a:lstStyle>
          <a:p>
            <a:r>
              <a:rPr lang="en-US" dirty="0"/>
              <a:t>Section title</a:t>
            </a:r>
          </a:p>
        </p:txBody>
      </p:sp>
    </p:spTree>
    <p:extLst>
      <p:ext uri="{BB962C8B-B14F-4D97-AF65-F5344CB8AC3E}">
        <p14:creationId xmlns:p14="http://schemas.microsoft.com/office/powerpoint/2010/main" val="1652539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Light Blue">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effectLst>
                  <a:outerShdw blurRad="38100" dist="38100" dir="2700000" algn="tl">
                    <a:srgbClr val="000000">
                      <a:alpha val="43137"/>
                    </a:srgbClr>
                  </a:outerShdw>
                </a:effectLst>
              </a:defRPr>
            </a:lvl1pPr>
          </a:lstStyle>
          <a:p>
            <a:r>
              <a:rPr lang="en-US" dirty="0"/>
              <a:t>Section title</a:t>
            </a:r>
          </a:p>
        </p:txBody>
      </p:sp>
    </p:spTree>
    <p:extLst>
      <p:ext uri="{BB962C8B-B14F-4D97-AF65-F5344CB8AC3E}">
        <p14:creationId xmlns:p14="http://schemas.microsoft.com/office/powerpoint/2010/main" val="3378261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337652" y="2312739"/>
            <a:ext cx="2420347" cy="519043"/>
          </a:xfrm>
          <a:prstGeom prst="rect">
            <a:avLst/>
          </a:prstGeom>
        </p:spPr>
      </p:pic>
      <p:pic>
        <p:nvPicPr>
          <p:cNvPr id="4" name="Picture 3"/>
          <p:cNvPicPr>
            <a:picLocks noChangeAspect="1"/>
          </p:cNvPicPr>
          <p:nvPr userDrawn="1"/>
        </p:nvPicPr>
        <p:blipFill>
          <a:blip r:embed="rId2"/>
          <a:stretch>
            <a:fillRect/>
          </a:stretch>
        </p:blipFill>
        <p:spPr>
          <a:xfrm>
            <a:off x="337652" y="2312739"/>
            <a:ext cx="2420347" cy="519043"/>
          </a:xfrm>
          <a:prstGeom prst="rect">
            <a:avLst/>
          </a:prstGeom>
        </p:spPr>
      </p:pic>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94072144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456809"/>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8776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456809"/>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87654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133350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8"/>
            <a:ext cx="8740376" cy="67238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01930" y="1247954"/>
            <a:ext cx="8067823" cy="1445524"/>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846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pSp>
        <p:nvGrpSpPr>
          <p:cNvPr id="7" name="Group 6"/>
          <p:cNvGrpSpPr/>
          <p:nvPr userDrawn="1"/>
        </p:nvGrpSpPr>
        <p:grpSpPr>
          <a:xfrm>
            <a:off x="0" y="4790950"/>
            <a:ext cx="9144000" cy="352550"/>
            <a:chOff x="0" y="6515100"/>
            <a:chExt cx="12436475" cy="479425"/>
          </a:xfrm>
        </p:grpSpPr>
        <p:sp>
          <p:nvSpPr>
            <p:cNvPr id="8" name="Rectangle 7"/>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384"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3"/>
            <p:cNvPicPr/>
            <p:nvPr/>
          </p:nvPicPr>
          <p:blipFill>
            <a:blip r:embed="rId2" cstate="print"/>
            <a:stretch/>
          </p:blipFill>
          <p:spPr>
            <a:xfrm>
              <a:off x="514350" y="6586851"/>
              <a:ext cx="1041747" cy="335922"/>
            </a:xfrm>
            <a:prstGeom prst="rect">
              <a:avLst/>
            </a:prstGeom>
            <a:ln>
              <a:noFill/>
            </a:ln>
          </p:spPr>
        </p:pic>
        <p:pic>
          <p:nvPicPr>
            <p:cNvPr id="10" name="Picture 9"/>
            <p:cNvPicPr>
              <a:picLocks noChangeAspect="1"/>
            </p:cNvPicPr>
            <p:nvPr/>
          </p:nvPicPr>
          <p:blipFill>
            <a:blip r:embed="rId3"/>
            <a:stretch>
              <a:fillRect/>
            </a:stretch>
          </p:blipFill>
          <p:spPr>
            <a:xfrm>
              <a:off x="1947344" y="6637067"/>
              <a:ext cx="1098276" cy="235490"/>
            </a:xfrm>
            <a:prstGeom prst="rect">
              <a:avLst/>
            </a:prstGeom>
          </p:spPr>
        </p:pic>
      </p:grpSp>
      <p:sp>
        <p:nvSpPr>
          <p:cNvPr id="4" name="Text Placeholder 3"/>
          <p:cNvSpPr>
            <a:spLocks noGrp="1"/>
          </p:cNvSpPr>
          <p:nvPr>
            <p:ph type="body" sz="quarter" idx="10"/>
          </p:nvPr>
        </p:nvSpPr>
        <p:spPr>
          <a:xfrm>
            <a:off x="201931" y="891884"/>
            <a:ext cx="8740142" cy="1577862"/>
          </a:xfrm>
        </p:spPr>
        <p:txBody>
          <a:bodyPr>
            <a:spAutoFit/>
          </a:bodyPr>
          <a:lstStyle>
            <a:lvl1pPr>
              <a:defRPr sz="286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62514784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pic>
        <p:nvPicPr>
          <p:cNvPr id="4" name="Picture 3"/>
          <p:cNvPicPr>
            <a:picLocks noChangeAspect="1"/>
          </p:cNvPicPr>
          <p:nvPr userDrawn="1"/>
        </p:nvPicPr>
        <p:blipFill>
          <a:blip r:embed="rId3"/>
          <a:stretch>
            <a:fillRect/>
          </a:stretch>
        </p:blipFill>
        <p:spPr>
          <a:xfrm>
            <a:off x="1095311" y="1194611"/>
            <a:ext cx="6953380" cy="2754279"/>
          </a:xfrm>
          <a:prstGeom prst="rect">
            <a:avLst/>
          </a:prstGeom>
        </p:spPr>
      </p:pic>
    </p:spTree>
    <p:extLst>
      <p:ext uri="{BB962C8B-B14F-4D97-AF65-F5344CB8AC3E}">
        <p14:creationId xmlns:p14="http://schemas.microsoft.com/office/powerpoint/2010/main" val="1286484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4572001" y="764559"/>
            <a:ext cx="4030720" cy="381791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844105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4457077" y="559932"/>
            <a:ext cx="4148789" cy="402363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504587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2"/>
          <a:stretch>
            <a:fillRect/>
          </a:stretch>
        </p:blipFill>
        <p:spPr>
          <a:xfrm>
            <a:off x="4504768" y="218327"/>
            <a:ext cx="4033868" cy="436062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2437866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stretch>
            <a:fillRect/>
          </a:stretch>
        </p:blipFill>
        <p:spPr>
          <a:xfrm>
            <a:off x="4568315" y="352550"/>
            <a:ext cx="4044715" cy="426349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41235896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4639231" y="808721"/>
            <a:ext cx="4001068" cy="377573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656341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stretch>
            <a:fillRect/>
          </a:stretch>
        </p:blipFill>
        <p:spPr>
          <a:xfrm>
            <a:off x="4619600" y="689012"/>
            <a:ext cx="4071388" cy="397264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2666144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4419448" y="621771"/>
            <a:ext cx="4250691" cy="4023256"/>
          </a:xfrm>
          <a:prstGeom prst="rect">
            <a:avLst/>
          </a:prstGeom>
        </p:spPr>
      </p:pic>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055661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440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4504769" y="554530"/>
            <a:ext cx="4169797" cy="4090496"/>
          </a:xfrm>
          <a:prstGeom prst="rect">
            <a:avLst/>
          </a:prstGeom>
        </p:spPr>
      </p:pic>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3862617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8"/>
            <a:ext cx="4370023" cy="1479300"/>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2"/>
            <a:ext cx="3563250" cy="742523"/>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pic>
        <p:nvPicPr>
          <p:cNvPr id="7" name="Picture 6"/>
          <p:cNvPicPr>
            <a:picLocks noChangeAspect="1"/>
          </p:cNvPicPr>
          <p:nvPr userDrawn="1"/>
        </p:nvPicPr>
        <p:blipFill>
          <a:blip r:embed="rId3"/>
          <a:stretch>
            <a:fillRect/>
          </a:stretch>
        </p:blipFill>
        <p:spPr>
          <a:xfrm>
            <a:off x="4602099" y="1160589"/>
            <a:ext cx="4205743" cy="3424924"/>
          </a:xfrm>
          <a:prstGeom prst="rect">
            <a:avLst/>
          </a:prstGeom>
        </p:spPr>
      </p:pic>
    </p:spTree>
    <p:extLst>
      <p:ext uri="{BB962C8B-B14F-4D97-AF65-F5344CB8AC3E}">
        <p14:creationId xmlns:p14="http://schemas.microsoft.com/office/powerpoint/2010/main" val="421123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100316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683595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9540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106864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9153908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01976" y="1294176"/>
            <a:ext cx="5916339" cy="1344818"/>
          </a:xfrm>
          <a:noFill/>
        </p:spPr>
        <p:txBody>
          <a:bodyPr lIns="146304" tIns="91440" rIns="146304" bIns="91440" anchor="t" anchorCtr="0"/>
          <a:lstStyle>
            <a:lvl1pPr>
              <a:defRPr sz="3970" spc="-74" baseline="0">
                <a:solidFill>
                  <a:schemeClr val="tx1"/>
                </a:solidFill>
              </a:defRPr>
            </a:lvl1pPr>
          </a:lstStyle>
          <a:p>
            <a:r>
              <a:rPr lang="en-US" dirty="0"/>
              <a:t>Section title</a:t>
            </a:r>
          </a:p>
        </p:txBody>
      </p:sp>
    </p:spTree>
    <p:extLst>
      <p:ext uri="{BB962C8B-B14F-4D97-AF65-F5344CB8AC3E}">
        <p14:creationId xmlns:p14="http://schemas.microsoft.com/office/powerpoint/2010/main" val="100659097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70919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sp>
        <p:nvSpPr>
          <p:cNvPr id="5" name="TextBox 4"/>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7" name="Picture 6"/>
          <p:cNvPicPr>
            <a:picLocks noChangeAspect="1"/>
          </p:cNvPicPr>
          <p:nvPr userDrawn="1"/>
        </p:nvPicPr>
        <p:blipFill>
          <a:blip r:embed="rId2"/>
          <a:stretch>
            <a:fillRect/>
          </a:stretch>
        </p:blipFill>
        <p:spPr>
          <a:xfrm>
            <a:off x="4572001" y="764559"/>
            <a:ext cx="4030720" cy="381791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4293254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2119286"/>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2"/>
          <a:stretch>
            <a:fillRect/>
          </a:stretch>
        </p:blipFill>
        <p:spPr>
          <a:xfrm>
            <a:off x="4457077" y="559932"/>
            <a:ext cx="4148789" cy="402363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52206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2"/>
          <a:stretch>
            <a:fillRect/>
          </a:stretch>
        </p:blipFill>
        <p:spPr>
          <a:xfrm>
            <a:off x="4504768" y="218327"/>
            <a:ext cx="4033868" cy="4360628"/>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2554850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2"/>
          <a:stretch>
            <a:fillRect/>
          </a:stretch>
        </p:blipFill>
        <p:spPr>
          <a:xfrm>
            <a:off x="4568315" y="352550"/>
            <a:ext cx="4044715" cy="426349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18933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2"/>
          <a:stretch>
            <a:fillRect/>
          </a:stretch>
        </p:blipFill>
        <p:spPr>
          <a:xfrm>
            <a:off x="4639231" y="808721"/>
            <a:ext cx="4001068" cy="377573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3136434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6" y="2123474"/>
            <a:ext cx="410110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2"/>
          <a:stretch>
            <a:fillRect/>
          </a:stretch>
        </p:blipFill>
        <p:spPr>
          <a:xfrm>
            <a:off x="4619600" y="689012"/>
            <a:ext cx="4071388" cy="397264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948940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2"/>
          <a:stretch>
            <a:fillRect/>
          </a:stretch>
        </p:blipFill>
        <p:spPr>
          <a:xfrm>
            <a:off x="4419448" y="621771"/>
            <a:ext cx="4250691" cy="402325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27285682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2"/>
          <a:stretch>
            <a:fillRect/>
          </a:stretch>
        </p:blipFill>
        <p:spPr>
          <a:xfrm>
            <a:off x="4504769" y="554530"/>
            <a:ext cx="4169797" cy="409049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860135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07765" y="2123474"/>
            <a:ext cx="3159863" cy="1368169"/>
          </a:xfrm>
          <a:prstGeom prst="rect">
            <a:avLst/>
          </a:prstGeom>
          <a:noFill/>
        </p:spPr>
        <p:txBody>
          <a:bodyPr wrap="square" lIns="134445" tIns="107556" rIns="134445" bIns="107556"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39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2"/>
          <a:stretch>
            <a:fillRect/>
          </a:stretch>
        </p:blipFill>
        <p:spPr>
          <a:xfrm>
            <a:off x="4602099" y="1160589"/>
            <a:ext cx="4205743" cy="342492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57" y="4209007"/>
            <a:ext cx="1949703" cy="873996"/>
          </a:xfrm>
          <a:prstGeom prst="rect">
            <a:avLst/>
          </a:prstGeom>
        </p:spPr>
      </p:pic>
    </p:spTree>
    <p:extLst>
      <p:ext uri="{BB962C8B-B14F-4D97-AF65-F5344CB8AC3E}">
        <p14:creationId xmlns:p14="http://schemas.microsoft.com/office/powerpoint/2010/main" val="1160648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8842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4409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772001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4275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7008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3844"/>
          </a:xfrm>
        </p:spPr>
        <p:txBody>
          <a:bodyPr wrap="square">
            <a:spAutoFit/>
          </a:bodyPr>
          <a:lstStyle>
            <a:lvl1pPr marL="0" indent="0">
              <a:spcBef>
                <a:spcPts val="900"/>
              </a:spcBef>
              <a:buClr>
                <a:schemeClr val="tx1"/>
              </a:buClr>
              <a:buFont typeface="Wingdings" pitchFamily="2" charset="2"/>
              <a:buNone/>
              <a:defRPr sz="2646">
                <a:gradFill>
                  <a:gsLst>
                    <a:gs pos="1250">
                      <a:schemeClr val="tx2"/>
                    </a:gs>
                    <a:gs pos="99000">
                      <a:schemeClr val="tx2"/>
                    </a:gs>
                  </a:gsLst>
                  <a:lin ang="5400000" scaled="0"/>
                </a:gradFill>
              </a:defRPr>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3844"/>
          </a:xfrm>
        </p:spPr>
        <p:txBody>
          <a:bodyPr wrap="square">
            <a:spAutoFit/>
          </a:bodyPr>
          <a:lstStyle>
            <a:lvl1pPr marL="0" indent="0">
              <a:spcBef>
                <a:spcPts val="900"/>
              </a:spcBef>
              <a:buClr>
                <a:schemeClr val="tx1"/>
              </a:buClr>
              <a:buFont typeface="Wingdings" pitchFamily="2" charset="2"/>
              <a:buNone/>
              <a:defRPr sz="2646">
                <a:gradFill>
                  <a:gsLst>
                    <a:gs pos="1250">
                      <a:schemeClr val="tx2"/>
                    </a:gs>
                    <a:gs pos="99000">
                      <a:schemeClr val="tx2"/>
                    </a:gs>
                  </a:gsLst>
                  <a:lin ang="5400000" scaled="0"/>
                </a:gradFill>
              </a:defRPr>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8450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3844"/>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3844"/>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8891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2"/>
              </a:buClr>
              <a:buFont typeface="Arial" pitchFamily="34" charset="0"/>
              <a:buChar char="•"/>
              <a:defRPr sz="2352">
                <a:gradFill>
                  <a:gsLst>
                    <a:gs pos="1250">
                      <a:schemeClr val="tx2"/>
                    </a:gs>
                    <a:gs pos="99000">
                      <a:schemeClr val="tx2"/>
                    </a:gs>
                  </a:gsLst>
                  <a:lin ang="5400000" scaled="0"/>
                </a:gradFill>
              </a:defRPr>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2"/>
              </a:buClr>
              <a:buFont typeface="Arial" pitchFamily="34" charset="0"/>
              <a:buChar char="•"/>
              <a:defRPr sz="2352">
                <a:gradFill>
                  <a:gsLst>
                    <a:gs pos="1250">
                      <a:schemeClr val="tx2"/>
                    </a:gs>
                    <a:gs pos="99000">
                      <a:schemeClr val="tx2"/>
                    </a:gs>
                  </a:gsLst>
                  <a:lin ang="5400000" scaled="0"/>
                </a:gradFill>
              </a:defRPr>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5158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8580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1022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_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332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0733"/>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marL="0" marR="0" lvl="0" indent="0" algn="ctr" defTabSz="685515"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0" y="897992"/>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7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788731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2"/>
            <a:ext cx="8740141" cy="296465"/>
          </a:xfrm>
          <a:prstGeom prst="rect">
            <a:avLst/>
          </a:prstGeom>
          <a:noFill/>
          <a:ln w="12700">
            <a:noFill/>
            <a:miter lim="800000"/>
            <a:headEnd type="none" w="sm" len="sm"/>
            <a:tailEnd type="none" w="sm" len="sm"/>
          </a:ln>
          <a:effectLst/>
        </p:spPr>
        <p:txBody>
          <a:bodyPr vert="horz" wrap="square" lIns="134445" tIns="107556" rIns="134445" bIns="107556" numCol="1" anchor="t" anchorCtr="0" compatLnSpc="1">
            <a:prstTxWarp prst="textNoShape">
              <a:avLst/>
            </a:prstTxWarp>
            <a:spAutoFit/>
          </a:bodyPr>
          <a:lstStyle/>
          <a:p>
            <a:pPr marL="0" marR="0" lvl="0" indent="0" algn="l" defTabSz="685381"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2312741"/>
            <a:ext cx="2417896" cy="518021"/>
          </a:xfrm>
          <a:prstGeom prst="rect">
            <a:avLst/>
          </a:prstGeom>
        </p:spPr>
      </p:pic>
    </p:spTree>
    <p:extLst>
      <p:ext uri="{BB962C8B-B14F-4D97-AF65-F5344CB8AC3E}">
        <p14:creationId xmlns:p14="http://schemas.microsoft.com/office/powerpoint/2010/main" val="348639895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798377"/>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331"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6178351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570"/>
          </a:xfrm>
          <a:prstGeom prst="rect">
            <a:avLst/>
          </a:prstGeom>
        </p:spPr>
        <p:txBody>
          <a:bodyPr/>
          <a:lstStyle>
            <a:lvl1pPr marL="213573" indent="-213573">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43" indent="-20657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16" indent="-21357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774" indent="-168058">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31" indent="-168058">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31226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3"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2" y="740570"/>
            <a:ext cx="4629150" cy="517065"/>
          </a:xfrm>
        </p:spPr>
        <p:txBody>
          <a:bodyPr/>
          <a:lstStyle>
            <a:lvl1pPr marL="0" indent="0">
              <a:buNone/>
              <a:defRPr sz="2400"/>
            </a:lvl1pPr>
            <a:lvl2pPr marL="342803" indent="0">
              <a:buNone/>
              <a:defRPr sz="2100"/>
            </a:lvl2pPr>
            <a:lvl3pPr marL="685607" indent="0">
              <a:buNone/>
              <a:defRPr sz="1800"/>
            </a:lvl3pPr>
            <a:lvl4pPr marL="1028410" indent="0">
              <a:buNone/>
              <a:defRPr sz="1500"/>
            </a:lvl4pPr>
            <a:lvl5pPr marL="1371213" indent="0">
              <a:buNone/>
              <a:defRPr sz="1500"/>
            </a:lvl5pPr>
            <a:lvl6pPr marL="1714017" indent="0">
              <a:buNone/>
              <a:defRPr sz="1500"/>
            </a:lvl6pPr>
            <a:lvl7pPr marL="2056820" indent="0">
              <a:buNone/>
              <a:defRPr sz="1500"/>
            </a:lvl7pPr>
            <a:lvl8pPr marL="2399623" indent="0">
              <a:buNone/>
              <a:defRPr sz="1500"/>
            </a:lvl8pPr>
            <a:lvl9pPr marL="2742426" indent="0">
              <a:buNone/>
              <a:defRPr sz="1500"/>
            </a:lvl9pPr>
          </a:lstStyle>
          <a:p>
            <a:endParaRPr lang="en-US"/>
          </a:p>
        </p:txBody>
      </p:sp>
      <p:sp>
        <p:nvSpPr>
          <p:cNvPr id="4" name="Text Placeholder 3"/>
          <p:cNvSpPr>
            <a:spLocks noGrp="1"/>
          </p:cNvSpPr>
          <p:nvPr>
            <p:ph type="body" sz="half" idx="2"/>
          </p:nvPr>
        </p:nvSpPr>
        <p:spPr>
          <a:xfrm>
            <a:off x="629843" y="1543051"/>
            <a:ext cx="2949178" cy="350865"/>
          </a:xfrm>
        </p:spPr>
        <p:txBody>
          <a:bodyPr/>
          <a:lstStyle>
            <a:lvl1pPr marL="0" indent="0">
              <a:buNone/>
              <a:defRPr sz="1200"/>
            </a:lvl1pPr>
            <a:lvl2pPr marL="342803" indent="0">
              <a:buNone/>
              <a:defRPr sz="1050"/>
            </a:lvl2pPr>
            <a:lvl3pPr marL="685607" indent="0">
              <a:buNone/>
              <a:defRPr sz="900"/>
            </a:lvl3pPr>
            <a:lvl4pPr marL="1028410" indent="0">
              <a:buNone/>
              <a:defRPr sz="750"/>
            </a:lvl4pPr>
            <a:lvl5pPr marL="1371213" indent="0">
              <a:buNone/>
              <a:defRPr sz="750"/>
            </a:lvl5pPr>
            <a:lvl6pPr marL="1714017" indent="0">
              <a:buNone/>
              <a:defRPr sz="750"/>
            </a:lvl6pPr>
            <a:lvl7pPr marL="2056820" indent="0">
              <a:buNone/>
              <a:defRPr sz="750"/>
            </a:lvl7pPr>
            <a:lvl8pPr marL="2399623" indent="0">
              <a:buNone/>
              <a:defRPr sz="750"/>
            </a:lvl8pPr>
            <a:lvl9pPr marL="2742426"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defTabSz="685607">
              <a:defRPr/>
            </a:pPr>
            <a:fld id="{C59C6271-ED64-4C02-B9BC-4C02ADBDD423}" type="datetimeFigureOut">
              <a:rPr lang="en-US" sz="900" smtClean="0">
                <a:solidFill>
                  <a:prstClr val="black">
                    <a:tint val="75000"/>
                  </a:prstClr>
                </a:solidFill>
                <a:latin typeface="Calibri" panose="020F0502020204030204"/>
              </a:rPr>
              <a:pPr defTabSz="685607">
                <a:defRPr/>
              </a:pPr>
              <a:t>10/28/2016</a:t>
            </a:fld>
            <a:endParaRPr lang="en-US" sz="900">
              <a:solidFill>
                <a:prstClr val="black">
                  <a:tint val="75000"/>
                </a:prstClr>
              </a:solidFill>
              <a:latin typeface="Calibri" panose="020F0502020204030204"/>
            </a:endParaRPr>
          </a:p>
        </p:txBody>
      </p:sp>
      <p:sp>
        <p:nvSpPr>
          <p:cNvPr id="6" name="Footer Placeholder 5"/>
          <p:cNvSpPr>
            <a:spLocks noGrp="1"/>
          </p:cNvSpPr>
          <p:nvPr>
            <p:ph type="ftr" sz="quarter" idx="11"/>
          </p:nvPr>
        </p:nvSpPr>
        <p:spPr/>
        <p:txBody>
          <a:bodyPr/>
          <a:lstStyle/>
          <a:p>
            <a:pPr algn="ctr" defTabSz="685607">
              <a:defRPr/>
            </a:pPr>
            <a:endParaRPr lang="en-US" sz="900">
              <a:solidFill>
                <a:prstClr val="black">
                  <a:tint val="75000"/>
                </a:prstClr>
              </a:solidFill>
              <a:latin typeface="Calibri" panose="020F0502020204030204"/>
            </a:endParaRPr>
          </a:p>
        </p:txBody>
      </p:sp>
      <p:sp>
        <p:nvSpPr>
          <p:cNvPr id="7" name="Slide Number Placeholder 6"/>
          <p:cNvSpPr>
            <a:spLocks noGrp="1"/>
          </p:cNvSpPr>
          <p:nvPr>
            <p:ph type="sldNum" sz="quarter" idx="12"/>
          </p:nvPr>
        </p:nvSpPr>
        <p:spPr/>
        <p:txBody>
          <a:bodyPr/>
          <a:lstStyle/>
          <a:p>
            <a:pPr algn="r" defTabSz="685607">
              <a:defRPr/>
            </a:pPr>
            <a:fld id="{11A63FAA-AB64-406E-890B-ED47F6FD6EC9}" type="slidenum">
              <a:rPr lang="en-US" sz="900" smtClean="0">
                <a:solidFill>
                  <a:prstClr val="black">
                    <a:tint val="75000"/>
                  </a:prstClr>
                </a:solidFill>
                <a:latin typeface="Calibri" panose="020F0502020204030204"/>
              </a:rPr>
              <a:pPr algn="r" defTabSz="685607">
                <a:defRPr/>
              </a:pPr>
              <a:t>‹#›</a:t>
            </a:fld>
            <a:endParaRPr lang="en-US" sz="900">
              <a:solidFill>
                <a:prstClr val="black">
                  <a:tint val="75000"/>
                </a:prstClr>
              </a:solidFill>
              <a:latin typeface="Calibri" panose="020F0502020204030204"/>
            </a:endParaRPr>
          </a:p>
        </p:txBody>
      </p:sp>
    </p:spTree>
    <p:extLst>
      <p:ext uri="{BB962C8B-B14F-4D97-AF65-F5344CB8AC3E}">
        <p14:creationId xmlns:p14="http://schemas.microsoft.com/office/powerpoint/2010/main" val="72321758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Slide Solid">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01932" y="1433012"/>
            <a:ext cx="8255745" cy="564646"/>
          </a:xfrm>
        </p:spPr>
        <p:txBody>
          <a:bodyPr anchor="ctr"/>
          <a:lstStyle>
            <a:lvl1pPr>
              <a:defRPr kumimoji="0" lang="en-US" sz="3970"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dirty="0"/>
              <a:t>Presentation Title</a:t>
            </a:r>
          </a:p>
        </p:txBody>
      </p:sp>
      <p:sp>
        <p:nvSpPr>
          <p:cNvPr id="3" name="Subtitle 2"/>
          <p:cNvSpPr>
            <a:spLocks noGrp="1"/>
          </p:cNvSpPr>
          <p:nvPr>
            <p:ph type="subTitle" idx="1" hasCustomPrompt="1"/>
          </p:nvPr>
        </p:nvSpPr>
        <p:spPr>
          <a:xfrm>
            <a:off x="201932" y="3663678"/>
            <a:ext cx="4373751" cy="551113"/>
          </a:xfrm>
        </p:spPr>
        <p:txBody>
          <a:bodyPr anchor="ctr"/>
          <a:lstStyle>
            <a:lvl1pPr marL="0" indent="0" algn="l">
              <a:buNone/>
              <a:defRPr kumimoji="0" lang="en-US" sz="2646"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039" indent="0" algn="ctr">
              <a:buNone/>
              <a:defRPr>
                <a:solidFill>
                  <a:schemeClr val="tx1">
                    <a:tint val="75000"/>
                  </a:schemeClr>
                </a:solidFill>
              </a:defRPr>
            </a:lvl2pPr>
            <a:lvl3pPr marL="672081" indent="0" algn="ctr">
              <a:buNone/>
              <a:defRPr>
                <a:solidFill>
                  <a:schemeClr val="tx1">
                    <a:tint val="75000"/>
                  </a:schemeClr>
                </a:solidFill>
              </a:defRPr>
            </a:lvl3pPr>
            <a:lvl4pPr marL="1008120" indent="0" algn="ctr">
              <a:buNone/>
              <a:defRPr>
                <a:solidFill>
                  <a:schemeClr val="tx1">
                    <a:tint val="75000"/>
                  </a:schemeClr>
                </a:solidFill>
              </a:defRPr>
            </a:lvl4pPr>
            <a:lvl5pPr marL="1344161" indent="0" algn="ctr">
              <a:buNone/>
              <a:defRPr>
                <a:solidFill>
                  <a:schemeClr val="tx1">
                    <a:tint val="75000"/>
                  </a:schemeClr>
                </a:solidFill>
              </a:defRPr>
            </a:lvl5pPr>
            <a:lvl6pPr marL="1680200" indent="0" algn="ctr">
              <a:buNone/>
              <a:defRPr>
                <a:solidFill>
                  <a:schemeClr val="tx1">
                    <a:tint val="75000"/>
                  </a:schemeClr>
                </a:solidFill>
              </a:defRPr>
            </a:lvl6pPr>
            <a:lvl7pPr marL="2016242" indent="0" algn="ctr">
              <a:buNone/>
              <a:defRPr>
                <a:solidFill>
                  <a:schemeClr val="tx1">
                    <a:tint val="75000"/>
                  </a:schemeClr>
                </a:solidFill>
              </a:defRPr>
            </a:lvl7pPr>
            <a:lvl8pPr marL="2352281" indent="0" algn="ctr">
              <a:buNone/>
              <a:defRPr>
                <a:solidFill>
                  <a:schemeClr val="tx1">
                    <a:tint val="75000"/>
                  </a:schemeClr>
                </a:solidFill>
              </a:defRPr>
            </a:lvl8pPr>
            <a:lvl9pPr marL="2688321" indent="0" algn="ctr">
              <a:buNone/>
              <a:defRPr>
                <a:solidFill>
                  <a:schemeClr val="tx1">
                    <a:tint val="75000"/>
                  </a:schemeClr>
                </a:solidFill>
              </a:defRPr>
            </a:lvl9pPr>
          </a:lstStyle>
          <a:p>
            <a:r>
              <a:rPr lang="en-US" dirty="0"/>
              <a:t>Presenter Name</a:t>
            </a:r>
          </a:p>
        </p:txBody>
      </p:sp>
      <p:sp>
        <p:nvSpPr>
          <p:cNvPr id="12" name="Text Placeholder 11"/>
          <p:cNvSpPr>
            <a:spLocks noGrp="1"/>
          </p:cNvSpPr>
          <p:nvPr>
            <p:ph type="body" sz="quarter" idx="10" hasCustomPrompt="1"/>
          </p:nvPr>
        </p:nvSpPr>
        <p:spPr>
          <a:xfrm>
            <a:off x="201931" y="1918515"/>
            <a:ext cx="8255746" cy="551113"/>
          </a:xfrm>
        </p:spPr>
        <p:txBody>
          <a:bodyPr anchor="ctr"/>
          <a:lstStyle>
            <a:lvl1pPr marL="0" indent="0">
              <a:buNone/>
              <a:defRPr kumimoji="0" lang="en-US" sz="2646" b="0" i="1"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Tagline</a:t>
            </a:r>
          </a:p>
        </p:txBody>
      </p:sp>
      <p:sp>
        <p:nvSpPr>
          <p:cNvPr id="13" name="Rounded Rectangle 12"/>
          <p:cNvSpPr/>
          <p:nvPr userDrawn="1"/>
        </p:nvSpPr>
        <p:spPr bwMode="auto">
          <a:xfrm>
            <a:off x="5491751" y="132656"/>
            <a:ext cx="3527751" cy="812854"/>
          </a:xfrm>
          <a:prstGeom prst="round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99023"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3635" y="336818"/>
            <a:ext cx="3243981" cy="424016"/>
          </a:xfrm>
          <a:prstGeom prst="rect">
            <a:avLst/>
          </a:prstGeom>
        </p:spPr>
      </p:pic>
      <p:sp>
        <p:nvSpPr>
          <p:cNvPr id="16" name="Text Placeholder 15"/>
          <p:cNvSpPr>
            <a:spLocks noGrp="1"/>
          </p:cNvSpPr>
          <p:nvPr>
            <p:ph type="body" sz="quarter" idx="11" hasCustomPrompt="1"/>
          </p:nvPr>
        </p:nvSpPr>
        <p:spPr>
          <a:xfrm>
            <a:off x="201932" y="4041938"/>
            <a:ext cx="4373752" cy="429092"/>
          </a:xfrm>
        </p:spPr>
        <p:txBody>
          <a:bodyPr anchor="ctr"/>
          <a:lstStyle>
            <a:lvl1pPr marL="0" indent="0">
              <a:buNone/>
              <a:defRPr kumimoji="0" lang="en-US" sz="1765"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dirty="0"/>
              <a:t>Title</a:t>
            </a:r>
          </a:p>
        </p:txBody>
      </p:sp>
      <p:sp>
        <p:nvSpPr>
          <p:cNvPr id="18" name="Text Placeholder 17"/>
          <p:cNvSpPr>
            <a:spLocks noGrp="1"/>
          </p:cNvSpPr>
          <p:nvPr>
            <p:ph type="body" sz="quarter" idx="12" hasCustomPrompt="1"/>
          </p:nvPr>
        </p:nvSpPr>
        <p:spPr>
          <a:xfrm>
            <a:off x="201931" y="2776778"/>
            <a:ext cx="4373752" cy="469872"/>
          </a:xfrm>
        </p:spPr>
        <p:txBody>
          <a:bodyPr anchor="ctr"/>
          <a:lstStyle>
            <a:lvl1pPr marL="0" indent="0">
              <a:buNone/>
              <a:defRPr kumimoji="0" lang="en-US" sz="2059" b="1" i="0" u="none" strike="noStrike" kern="1200" cap="none" spc="-147"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dirty="0"/>
              <a:t>Event </a:t>
            </a:r>
            <a:r>
              <a:rPr kumimoji="0" lang="en-US" sz="2059" b="1" i="0" u="none" strike="noStrike" kern="1200" cap="none" spc="-147" normalizeH="0" baseline="0" noProof="0" dirty="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dirty="0"/>
          </a:p>
        </p:txBody>
      </p:sp>
    </p:spTree>
    <p:extLst>
      <p:ext uri="{BB962C8B-B14F-4D97-AF65-F5344CB8AC3E}">
        <p14:creationId xmlns:p14="http://schemas.microsoft.com/office/powerpoint/2010/main" val="13878404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287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38242"/>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5499494"/>
      </p:ext>
    </p:extLst>
  </p:cSld>
  <p:clrMapOvr>
    <a:masterClrMapping/>
  </p:clrMapOvr>
  <p:transition advClick="0">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38242"/>
          </a:xfrm>
        </p:spPr>
        <p:txBody>
          <a:bodyPr/>
          <a:lstStyle>
            <a:lvl1pPr marL="0" indent="0">
              <a:buNone/>
              <a:defRPr>
                <a:gradFill>
                  <a:gsLst>
                    <a:gs pos="2920">
                      <a:schemeClr val="tx2"/>
                    </a:gs>
                    <a:gs pos="39000">
                      <a:schemeClr val="tx2"/>
                    </a:gs>
                  </a:gsLst>
                  <a:lin ang="5400000" scaled="0"/>
                </a:gradFill>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1620732"/>
      </p:ext>
    </p:extLst>
  </p:cSld>
  <p:clrMapOvr>
    <a:masterClrMapping/>
  </p:clrMapOvr>
  <p:transition advClick="0">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3pPr>
              <a:defRPr sz="1765"/>
            </a:lvl3pPr>
            <a:lvl4pPr>
              <a:defRPr sz="1471"/>
            </a:lvl4pPr>
            <a:lvl5pPr>
              <a:defRPr sz="147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6732946"/>
      </p:ext>
    </p:extLst>
  </p:cSld>
  <p:clrMapOvr>
    <a:masterClrMapping/>
  </p:clrMapOvr>
  <p:transition advClick="0">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1pPr>
              <a:buClr>
                <a:schemeClr val="tx2"/>
              </a:buClr>
              <a:defRPr>
                <a:gradFill>
                  <a:gsLst>
                    <a:gs pos="13869">
                      <a:schemeClr val="tx2"/>
                    </a:gs>
                    <a:gs pos="42000">
                      <a:schemeClr val="tx2"/>
                    </a:gs>
                  </a:gsLst>
                  <a:lin ang="5400000" scaled="0"/>
                </a:gradFill>
              </a:defRPr>
            </a:lvl1pPr>
            <a:lvl3pPr>
              <a:defRPr sz="1765"/>
            </a:lvl3pPr>
            <a:lvl4pPr>
              <a:defRPr sz="1471"/>
            </a:lvl4pPr>
            <a:lvl5pPr>
              <a:defRPr sz="147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1459314"/>
      </p:ext>
    </p:extLst>
  </p:cSld>
  <p:clrMapOvr>
    <a:masterClrMapping/>
  </p:clrMapOvr>
  <p:transition advClick="0">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967538"/>
      </p:ext>
    </p:extLst>
  </p:cSld>
  <p:clrMapOvr>
    <a:masterClrMapping/>
  </p:clrMapOvr>
  <p:transition advClick="0">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913857"/>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913857"/>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1205938"/>
      </p:ext>
    </p:extLst>
  </p:cSld>
  <p:clrMapOvr>
    <a:masterClrMapping/>
  </p:clrMapOvr>
  <p:transition advClick="0">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977320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963614"/>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963614"/>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6320451"/>
      </p:ext>
    </p:extLst>
  </p:cSld>
  <p:clrMapOvr>
    <a:masterClrMapping/>
  </p:clrMapOvr>
  <p:transition advClick="0">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963614"/>
          </a:xfrm>
        </p:spPr>
        <p:txBody>
          <a:bodyPr wrap="square">
            <a:spAutoFit/>
          </a:bodyPr>
          <a:lstStyle>
            <a:lvl1pPr marL="211280" indent="-211280">
              <a:spcBef>
                <a:spcPts val="900"/>
              </a:spcBef>
              <a:buClr>
                <a:schemeClr val="tx2"/>
              </a:buClr>
              <a:buFont typeface="Wingdings" panose="05000000000000000000" pitchFamily="2" charset="2"/>
              <a:buChar char="§"/>
              <a:defRPr sz="2647">
                <a:gradFill>
                  <a:gsLst>
                    <a:gs pos="5109">
                      <a:schemeClr val="tx2"/>
                    </a:gs>
                    <a:gs pos="100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963614"/>
          </a:xfrm>
        </p:spPr>
        <p:txBody>
          <a:bodyPr wrap="square">
            <a:spAutoFit/>
          </a:bodyPr>
          <a:lstStyle>
            <a:lvl1pPr marL="211280" indent="-211280">
              <a:spcBef>
                <a:spcPts val="900"/>
              </a:spcBef>
              <a:buClr>
                <a:schemeClr val="tx2"/>
              </a:buClr>
              <a:buFont typeface="Wingdings" panose="05000000000000000000" pitchFamily="2" charset="2"/>
              <a:buChar char="§"/>
              <a:defRPr sz="2647">
                <a:gradFill>
                  <a:gsLst>
                    <a:gs pos="5109">
                      <a:schemeClr val="tx2"/>
                    </a:gs>
                    <a:gs pos="100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6325505"/>
      </p:ext>
    </p:extLst>
  </p:cSld>
  <p:clrMapOvr>
    <a:masterClrMapping/>
  </p:clrMapOvr>
  <p:transition advClick="0">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575389"/>
      </p:ext>
    </p:extLst>
  </p:cSld>
  <p:clrMapOvr>
    <a:masterClrMapping/>
  </p:clrMapOvr>
  <p:transition advClick="0">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054594"/>
      </p:ext>
    </p:extLst>
  </p:cSld>
  <p:clrMapOvr>
    <a:masterClrMapping/>
  </p:clrMapOvr>
  <p:transition advClick="0">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890716"/>
            <a:ext cx="8741880" cy="674749"/>
          </a:xfrm>
        </p:spPr>
        <p:txBody>
          <a:bodyPr/>
          <a:lstStyle>
            <a:lvl1pPr>
              <a:defRPr sz="5294" baseline="0"/>
            </a:lvl1pPr>
          </a:lstStyle>
          <a:p>
            <a:r>
              <a:rPr lang="en-US" dirty="0"/>
              <a:t>Click to edit Master title style</a:t>
            </a:r>
          </a:p>
        </p:txBody>
      </p:sp>
    </p:spTree>
    <p:extLst>
      <p:ext uri="{BB962C8B-B14F-4D97-AF65-F5344CB8AC3E}">
        <p14:creationId xmlns:p14="http://schemas.microsoft.com/office/powerpoint/2010/main" val="1093679629"/>
      </p:ext>
    </p:extLst>
  </p:cSld>
  <p:clrMapOvr>
    <a:masterClrMapping/>
  </p:clrMapOvr>
  <p:transition advClick="0">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29"/>
            <a:ext cx="6043672" cy="1344828"/>
          </a:xfrm>
        </p:spPr>
        <p:txBody>
          <a:bodyPr/>
          <a:lstStyle>
            <a:lvl1pPr>
              <a:defRPr sz="4412" baseline="0"/>
            </a:lvl1pPr>
          </a:lstStyle>
          <a:p>
            <a:r>
              <a:rPr lang="en-US" dirty="0"/>
              <a:t>Click to edit Master title style</a:t>
            </a:r>
          </a:p>
        </p:txBody>
      </p:sp>
    </p:spTree>
    <p:extLst>
      <p:ext uri="{BB962C8B-B14F-4D97-AF65-F5344CB8AC3E}">
        <p14:creationId xmlns:p14="http://schemas.microsoft.com/office/powerpoint/2010/main" val="2084063807"/>
      </p:ext>
    </p:extLst>
  </p:cSld>
  <p:clrMapOvr>
    <a:masterClrMapping/>
  </p:clrMapOvr>
  <p:transition advClick="0">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29"/>
            <a:ext cx="6043672" cy="1344828"/>
          </a:xfrm>
        </p:spPr>
        <p:txBody>
          <a:bodyPr/>
          <a:lstStyle>
            <a:lvl1pPr>
              <a:defRPr sz="4412" baseline="0"/>
            </a:lvl1pPr>
          </a:lstStyle>
          <a:p>
            <a:r>
              <a:rPr lang="en-US" dirty="0"/>
              <a:t>Click to edit Master title style</a:t>
            </a:r>
          </a:p>
        </p:txBody>
      </p:sp>
    </p:spTree>
    <p:extLst>
      <p:ext uri="{BB962C8B-B14F-4D97-AF65-F5344CB8AC3E}">
        <p14:creationId xmlns:p14="http://schemas.microsoft.com/office/powerpoint/2010/main" val="671031464"/>
      </p:ext>
    </p:extLst>
  </p:cSld>
  <p:clrMapOvr>
    <a:masterClrMapping/>
  </p:clrMapOvr>
  <p:transition advClick="0">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883761"/>
            <a:ext cx="7395504" cy="674749"/>
          </a:xfrm>
        </p:spPr>
        <p:txBody>
          <a:bodyPr/>
          <a:lstStyle>
            <a:lvl1pPr marL="171592" indent="-171592">
              <a:defRPr sz="441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88"/>
            <a:ext cx="4033912" cy="836383"/>
          </a:xfrm>
        </p:spPr>
        <p:txBody>
          <a:bodyPr/>
          <a:lstStyle>
            <a:lvl1pPr marL="0" indent="0">
              <a:spcBef>
                <a:spcPts val="0"/>
              </a:spcBef>
              <a:buNone/>
              <a:defRPr sz="2353"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575076247"/>
      </p:ext>
    </p:extLst>
  </p:cSld>
  <p:clrMapOvr>
    <a:masterClrMapping/>
  </p:clrMapOvr>
  <p:transition advClick="0">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563130"/>
            <a:ext cx="7395504" cy="674749"/>
          </a:xfrm>
        </p:spPr>
        <p:txBody>
          <a:bodyPr/>
          <a:lstStyle>
            <a:lvl1pPr marL="207777" indent="-207777">
              <a:tabLst>
                <a:tab pos="207777" algn="l"/>
              </a:tabLst>
              <a:defRPr sz="441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3580360"/>
            <a:ext cx="4033912" cy="836383"/>
          </a:xfrm>
        </p:spPr>
        <p:txBody>
          <a:bodyPr/>
          <a:lstStyle>
            <a:lvl1pPr marL="0" indent="0">
              <a:spcBef>
                <a:spcPts val="0"/>
              </a:spcBef>
              <a:buNone/>
              <a:defRPr sz="235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647913556"/>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6" y="1787267"/>
            <a:ext cx="8740142" cy="734625"/>
          </a:xfrm>
        </p:spPr>
        <p:txBody>
          <a:bodyPr/>
          <a:lstStyle>
            <a:lvl1pPr marL="0" indent="0">
              <a:buNone/>
              <a:defRPr sz="3971">
                <a:gradFill>
                  <a:gsLst>
                    <a:gs pos="3333">
                      <a:schemeClr val="tx1"/>
                    </a:gs>
                    <a:gs pos="3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dirty="0"/>
              <a:t>Click to edit Master text styles</a:t>
            </a:r>
          </a:p>
        </p:txBody>
      </p:sp>
      <p:sp>
        <p:nvSpPr>
          <p:cNvPr id="4" name="Title 1"/>
          <p:cNvSpPr>
            <a:spLocks noGrp="1"/>
          </p:cNvSpPr>
          <p:nvPr>
            <p:ph type="title"/>
          </p:nvPr>
        </p:nvSpPr>
        <p:spPr>
          <a:xfrm>
            <a:off x="207766" y="890716"/>
            <a:ext cx="8741880" cy="674749"/>
          </a:xfrm>
        </p:spPr>
        <p:txBody>
          <a:bodyPr/>
          <a:lstStyle>
            <a:lvl1pPr>
              <a:defRPr sz="5294" baseline="0">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66114609"/>
      </p:ext>
    </p:extLst>
  </p:cSld>
  <p:clrMapOvr>
    <a:masterClrMapping/>
  </p:clrMapOvr>
  <p:transition advClick="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grpSp>
        <p:nvGrpSpPr>
          <p:cNvPr id="5" name="Group 4"/>
          <p:cNvGrpSpPr/>
          <p:nvPr userDrawn="1"/>
        </p:nvGrpSpPr>
        <p:grpSpPr>
          <a:xfrm>
            <a:off x="0" y="4790950"/>
            <a:ext cx="9144000" cy="352550"/>
            <a:chOff x="0" y="6515100"/>
            <a:chExt cx="12436475" cy="479425"/>
          </a:xfrm>
        </p:grpSpPr>
        <p:sp>
          <p:nvSpPr>
            <p:cNvPr id="7" name="Rectangle 6"/>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p:cNvPicPr/>
            <p:nvPr/>
          </p:nvPicPr>
          <p:blipFill>
            <a:blip r:embed="rId2"/>
            <a:stretch/>
          </p:blipFill>
          <p:spPr>
            <a:xfrm>
              <a:off x="514350" y="6586851"/>
              <a:ext cx="1041747" cy="335922"/>
            </a:xfrm>
            <a:prstGeom prst="rect">
              <a:avLst/>
            </a:prstGeom>
            <a:ln>
              <a:noFill/>
            </a:ln>
          </p:spPr>
        </p:pic>
        <p:pic>
          <p:nvPicPr>
            <p:cNvPr id="9" name="Picture 8"/>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2812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1" indent="0">
              <a:buNone/>
              <a:defRPr/>
            </a:lvl3pPr>
            <a:lvl4pPr marL="336081" indent="0">
              <a:buNone/>
              <a:defRPr/>
            </a:lvl4pPr>
            <a:lvl5pPr marL="5041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150911635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94844"/>
            <a:ext cx="6723185" cy="2489098"/>
          </a:xfrm>
        </p:spPr>
        <p:txBody>
          <a:bodyPr lIns="146304" tIns="91440" rIns="146304" bIns="91440"/>
          <a:lstStyle>
            <a:lvl1pPr>
              <a:lnSpc>
                <a:spcPts val="4632"/>
              </a:lnSpc>
              <a:defRPr sz="4265" baseline="0">
                <a:solidFill>
                  <a:schemeClr val="bg1"/>
                </a:solidFill>
              </a:defRPr>
            </a:lvl1pPr>
          </a:lstStyle>
          <a:p>
            <a:r>
              <a:rPr lang="en-US" dirty="0"/>
              <a:t>Lorem ipsum dolor sit</a:t>
            </a:r>
            <a:br>
              <a:rPr lang="en-US" dirty="0"/>
            </a:br>
            <a:r>
              <a:rPr lang="en-US" dirty="0" err="1"/>
              <a:t>amet</a:t>
            </a:r>
            <a:r>
              <a:rPr lang="en-US" dirty="0"/>
              <a:t>, </a:t>
            </a:r>
            <a:r>
              <a:rPr lang="en-US" dirty="0" err="1"/>
              <a:t>consectetuer</a:t>
            </a:r>
            <a:r>
              <a:rPr lang="en-US" dirty="0"/>
              <a:t> </a:t>
            </a:r>
            <a:r>
              <a:rPr lang="en-US" dirty="0" err="1"/>
              <a:t>adipi</a:t>
            </a:r>
            <a:br>
              <a:rPr lang="en-US" dirty="0"/>
            </a:br>
            <a:r>
              <a:rPr lang="en-US" dirty="0" err="1"/>
              <a:t>scing</a:t>
            </a:r>
            <a:r>
              <a:rPr lang="en-US" dirty="0"/>
              <a:t> </a:t>
            </a:r>
            <a:r>
              <a:rPr lang="en-US" dirty="0" err="1"/>
              <a:t>elit</a:t>
            </a:r>
            <a:r>
              <a:rPr lang="en-US" dirty="0"/>
              <a:t> </a:t>
            </a:r>
            <a:r>
              <a:rPr lang="en-US" dirty="0" err="1"/>
              <a:t>aenean</a:t>
            </a:r>
            <a:r>
              <a:rPr lang="en-US" dirty="0"/>
              <a:t> </a:t>
            </a:r>
            <a:r>
              <a:rPr lang="en-US" dirty="0" err="1"/>
              <a:t>massa</a:t>
            </a:r>
            <a:r>
              <a:rPr lang="en-US" dirty="0"/>
              <a:t>.</a:t>
            </a:r>
            <a:br>
              <a:rPr lang="en-US" dirty="0"/>
            </a:br>
            <a:r>
              <a:rPr lang="en-US" dirty="0"/>
              <a:t>Cum </a:t>
            </a:r>
            <a:r>
              <a:rPr lang="en-US" dirty="0" err="1"/>
              <a:t>sociis</a:t>
            </a:r>
            <a:r>
              <a:rPr lang="en-US" dirty="0"/>
              <a:t> </a:t>
            </a:r>
            <a:r>
              <a:rPr lang="en-US" dirty="0" err="1"/>
              <a:t>natoque</a:t>
            </a:r>
            <a:r>
              <a:rPr lang="en-US" dirty="0"/>
              <a:t>.</a:t>
            </a:r>
          </a:p>
        </p:txBody>
      </p:sp>
      <p:sp>
        <p:nvSpPr>
          <p:cNvPr id="7" name="Text Placeholder 6"/>
          <p:cNvSpPr>
            <a:spLocks noGrp="1"/>
          </p:cNvSpPr>
          <p:nvPr>
            <p:ph type="body" sz="quarter" idx="12" hasCustomPrompt="1"/>
          </p:nvPr>
        </p:nvSpPr>
        <p:spPr>
          <a:xfrm>
            <a:off x="201929" y="2907957"/>
            <a:ext cx="4033912" cy="1815284"/>
          </a:xfrm>
        </p:spPr>
        <p:txBody>
          <a:bodyPr/>
          <a:lstStyle>
            <a:lvl1pPr marL="0" indent="0">
              <a:lnSpc>
                <a:spcPts val="1324"/>
              </a:lnSpc>
              <a:spcBef>
                <a:spcPts val="882"/>
              </a:spcBef>
              <a:buNone/>
              <a:defRPr sz="1177" baseline="0">
                <a:solidFill>
                  <a:schemeClr val="bg1"/>
                </a:solidFill>
              </a:defRPr>
            </a:lvl1pPr>
            <a:lvl2pPr marL="0" indent="0">
              <a:lnSpc>
                <a:spcPts val="1324"/>
              </a:lnSpc>
              <a:spcBef>
                <a:spcPts val="882"/>
              </a:spcBef>
              <a:buNone/>
              <a:defRPr sz="1177"/>
            </a:lvl2pPr>
            <a:lvl3pPr marL="0" indent="0">
              <a:lnSpc>
                <a:spcPts val="1324"/>
              </a:lnSpc>
              <a:spcBef>
                <a:spcPts val="882"/>
              </a:spcBef>
              <a:buNone/>
              <a:defRPr sz="1177"/>
            </a:lvl3pPr>
            <a:lvl4pPr marL="0" indent="0">
              <a:lnSpc>
                <a:spcPts val="1324"/>
              </a:lnSpc>
              <a:spcBef>
                <a:spcPts val="882"/>
              </a:spcBef>
              <a:buNone/>
              <a:defRPr sz="1177"/>
            </a:lvl4pPr>
            <a:lvl5pPr marL="0" indent="0">
              <a:lnSpc>
                <a:spcPts val="1324"/>
              </a:lnSpc>
              <a:spcBef>
                <a:spcPts val="882"/>
              </a:spcBef>
              <a:buNone/>
              <a:defRPr sz="1177"/>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Nunc</a:t>
            </a:r>
            <a:r>
              <a:rPr lang="en-US" dirty="0"/>
              <a:t> et </a:t>
            </a:r>
            <a:r>
              <a:rPr lang="en-US" dirty="0" err="1"/>
              <a:t>sagittis</a:t>
            </a:r>
            <a:r>
              <a:rPr lang="en-US" dirty="0"/>
              <a:t> ligula, non </a:t>
            </a:r>
            <a:r>
              <a:rPr lang="en-US" dirty="0" err="1"/>
              <a:t>laoreet</a:t>
            </a:r>
            <a:r>
              <a:rPr lang="en-US" dirty="0"/>
              <a:t> </a:t>
            </a:r>
            <a:r>
              <a:rPr lang="en-US" dirty="0" err="1"/>
              <a:t>urna</a:t>
            </a:r>
            <a:r>
              <a:rPr lang="en-US" dirty="0"/>
              <a:t>. </a:t>
            </a:r>
            <a:r>
              <a:rPr lang="en-US" dirty="0" err="1"/>
              <a:t>Aenean</a:t>
            </a:r>
            <a:r>
              <a:rPr lang="en-US" dirty="0"/>
              <a:t> </a:t>
            </a:r>
            <a:r>
              <a:rPr lang="en-US" dirty="0" err="1"/>
              <a:t>porttitor</a:t>
            </a:r>
            <a:r>
              <a:rPr lang="en-US" dirty="0"/>
              <a:t> </a:t>
            </a:r>
            <a:r>
              <a:rPr lang="en-US" dirty="0" err="1"/>
              <a:t>pulvinar</a:t>
            </a:r>
            <a:r>
              <a:rPr lang="en-US" dirty="0"/>
              <a:t> lorem, </a:t>
            </a:r>
            <a:r>
              <a:rPr lang="en-US" dirty="0" err="1"/>
              <a:t>eu</a:t>
            </a:r>
            <a:r>
              <a:rPr lang="en-US" dirty="0"/>
              <a:t> </a:t>
            </a:r>
            <a:r>
              <a:rPr lang="en-US" dirty="0" err="1"/>
              <a:t>accumsan</a:t>
            </a:r>
            <a:r>
              <a:rPr lang="en-US" dirty="0"/>
              <a:t> </a:t>
            </a:r>
            <a:r>
              <a:rPr lang="en-US" dirty="0" err="1"/>
              <a:t>purus</a:t>
            </a:r>
            <a:r>
              <a:rPr lang="en-US" dirty="0"/>
              <a:t> </a:t>
            </a:r>
            <a:r>
              <a:rPr lang="en-US" dirty="0" err="1"/>
              <a:t>mattis</a:t>
            </a:r>
            <a:r>
              <a:rPr lang="en-US" dirty="0"/>
              <a:t> </a:t>
            </a:r>
            <a:r>
              <a:rPr lang="en-US" dirty="0" err="1"/>
              <a:t>nec</a:t>
            </a:r>
            <a:r>
              <a:rPr lang="en-US" dirty="0"/>
              <a:t>. </a:t>
            </a:r>
            <a:r>
              <a:rPr lang="en-US" dirty="0" err="1"/>
              <a:t>Suspendisse</a:t>
            </a:r>
            <a:r>
              <a:rPr lang="en-US" dirty="0"/>
              <a:t> </a:t>
            </a:r>
            <a:r>
              <a:rPr lang="en-US" dirty="0" err="1"/>
              <a:t>eu</a:t>
            </a:r>
            <a:r>
              <a:rPr lang="en-US" dirty="0"/>
              <a:t> </a:t>
            </a:r>
            <a:r>
              <a:rPr lang="en-US" dirty="0" err="1"/>
              <a:t>justo</a:t>
            </a:r>
            <a:r>
              <a:rPr lang="en-US" dirty="0"/>
              <a:t> tempus, </a:t>
            </a:r>
            <a:r>
              <a:rPr lang="en-US" dirty="0" err="1"/>
              <a:t>volutpat</a:t>
            </a:r>
            <a:r>
              <a:rPr lang="en-US" dirty="0"/>
              <a:t> </a:t>
            </a:r>
            <a:r>
              <a:rPr lang="en-US" dirty="0" err="1"/>
              <a:t>velit</a:t>
            </a:r>
            <a:r>
              <a:rPr lang="en-US" dirty="0"/>
              <a:t> </a:t>
            </a:r>
            <a:r>
              <a:rPr lang="en-US" dirty="0" err="1"/>
              <a:t>ut</a:t>
            </a:r>
            <a:r>
              <a:rPr lang="en-US" dirty="0"/>
              <a:t>, </a:t>
            </a:r>
            <a:r>
              <a:rPr lang="en-US" dirty="0" err="1"/>
              <a:t>eleifend</a:t>
            </a:r>
            <a:r>
              <a:rPr lang="en-US" dirty="0"/>
              <a:t> </a:t>
            </a:r>
            <a:r>
              <a:rPr lang="en-US" dirty="0" err="1"/>
              <a:t>velit</a:t>
            </a:r>
            <a:r>
              <a:rPr lang="en-US" dirty="0"/>
              <a:t>. </a:t>
            </a:r>
          </a:p>
          <a:p>
            <a:pPr lvl="0"/>
            <a:r>
              <a:rPr lang="en-US" dirty="0"/>
              <a:t>Cum </a:t>
            </a:r>
            <a:r>
              <a:rPr lang="en-US" dirty="0" err="1"/>
              <a:t>sociis</a:t>
            </a:r>
            <a:r>
              <a:rPr lang="en-US" dirty="0"/>
              <a:t> </a:t>
            </a:r>
            <a:r>
              <a:rPr lang="en-US" dirty="0" err="1"/>
              <a:t>natoque</a:t>
            </a:r>
            <a:r>
              <a:rPr lang="en-US" dirty="0"/>
              <a:t> </a:t>
            </a:r>
            <a:r>
              <a:rPr lang="en-US" dirty="0" err="1"/>
              <a:t>penatibus</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Nullam</a:t>
            </a:r>
            <a:r>
              <a:rPr lang="en-US" dirty="0"/>
              <a:t> tempus lorem </a:t>
            </a:r>
            <a:r>
              <a:rPr lang="en-US" dirty="0" err="1"/>
              <a:t>justo</a:t>
            </a:r>
            <a:r>
              <a:rPr lang="en-US" dirty="0"/>
              <a:t>, ac </a:t>
            </a:r>
            <a:r>
              <a:rPr lang="en-US" dirty="0" err="1"/>
              <a:t>placerat</a:t>
            </a:r>
            <a:r>
              <a:rPr lang="en-US" dirty="0"/>
              <a:t> </a:t>
            </a:r>
            <a:r>
              <a:rPr lang="en-US" dirty="0" err="1"/>
              <a:t>neque</a:t>
            </a:r>
            <a:r>
              <a:rPr lang="en-US" dirty="0"/>
              <a:t> </a:t>
            </a:r>
            <a:r>
              <a:rPr lang="en-US" dirty="0" err="1"/>
              <a:t>molestie</a:t>
            </a:r>
            <a:r>
              <a:rPr lang="en-US" dirty="0"/>
              <a:t> </a:t>
            </a:r>
            <a:r>
              <a:rPr lang="en-US" dirty="0" err="1"/>
              <a:t>ut.</a:t>
            </a:r>
            <a:r>
              <a:rPr lang="en-US" dirty="0"/>
              <a:t> </a:t>
            </a:r>
          </a:p>
        </p:txBody>
      </p:sp>
    </p:spTree>
    <p:extLst>
      <p:ext uri="{BB962C8B-B14F-4D97-AF65-F5344CB8AC3E}">
        <p14:creationId xmlns:p14="http://schemas.microsoft.com/office/powerpoint/2010/main" val="247803256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70457" y="145196"/>
            <a:ext cx="7395458" cy="540605"/>
          </a:xfrm>
          <a:noFill/>
        </p:spPr>
        <p:txBody>
          <a:bodyPr lIns="143407" tIns="89629" rIns="143407" bIns="89629" anchor="t" anchorCtr="0">
            <a:normAutofit/>
          </a:bodyPr>
          <a:lstStyle>
            <a:lvl1pPr>
              <a:defRPr sz="3000" spc="-74" baseline="0">
                <a:solidFill>
                  <a:srgbClr val="00B0F0"/>
                </a:solidFill>
              </a:defRPr>
            </a:lvl1pPr>
          </a:lstStyle>
          <a:p>
            <a:r>
              <a:rPr lang="en-US" dirty="0"/>
              <a:t>Presentation title</a:t>
            </a:r>
          </a:p>
        </p:txBody>
      </p:sp>
    </p:spTree>
    <p:extLst>
      <p:ext uri="{BB962C8B-B14F-4D97-AF65-F5344CB8AC3E}">
        <p14:creationId xmlns:p14="http://schemas.microsoft.com/office/powerpoint/2010/main" val="1655197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2023491"/>
          </a:xfrm>
          <a:noFill/>
        </p:spPr>
        <p:txBody>
          <a:bodyPr tIns="89629" bIns="89629" anchor="t" anchorCtr="0"/>
          <a:lstStyle>
            <a:lvl1pPr>
              <a:defRPr sz="5324" spc="-74"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2907954"/>
            <a:ext cx="7395505" cy="1345411"/>
          </a:xfrm>
          <a:noFill/>
        </p:spPr>
        <p:txBody>
          <a:bodyPr lIns="179259" tIns="143407" rIns="179259" bIns="143407">
            <a:noAutofit/>
          </a:bodyPr>
          <a:lstStyle>
            <a:lvl1pPr marL="0" indent="0">
              <a:spcBef>
                <a:spcPts val="0"/>
              </a:spcBef>
              <a:buNone/>
              <a:defRPr sz="2625"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32349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4633" y="2112705"/>
            <a:ext cx="8275833" cy="1790700"/>
          </a:xfrm>
        </p:spPr>
        <p:txBody>
          <a:bodyPr anchor="b">
            <a:noAutofit/>
          </a:bodyPr>
          <a:lstStyle>
            <a:lvl1pPr algn="l">
              <a:defRPr sz="17918">
                <a:solidFill>
                  <a:schemeClr val="bg1"/>
                </a:solidFill>
              </a:defRPr>
            </a:lvl1pPr>
          </a:lstStyle>
          <a:p>
            <a:r>
              <a:rPr lang="en-US" dirty="0"/>
              <a:t>web</a:t>
            </a:r>
          </a:p>
        </p:txBody>
      </p:sp>
    </p:spTree>
    <p:extLst>
      <p:ext uri="{BB962C8B-B14F-4D97-AF65-F5344CB8AC3E}">
        <p14:creationId xmlns:p14="http://schemas.microsoft.com/office/powerpoint/2010/main" val="5448054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Blank Accent Color 2">
    <p:bg>
      <p:bgPr>
        <a:solidFill>
          <a:srgbClr val="44235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305978"/>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2023491"/>
          </a:xfrm>
          <a:noFill/>
        </p:spPr>
        <p:txBody>
          <a:bodyPr tIns="89629" bIns="89629" anchor="t" anchorCtr="0"/>
          <a:lstStyle>
            <a:lvl1pPr>
              <a:defRPr sz="5324" spc="-74"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00847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753"/>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666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94844"/>
            <a:ext cx="6723185" cy="806913"/>
          </a:xfrm>
        </p:spPr>
        <p:txBody>
          <a:bodyPr lIns="146304" tIns="91440" rIns="146304" bIns="91440"/>
          <a:lstStyle>
            <a:lvl1pPr>
              <a:lnSpc>
                <a:spcPts val="4632"/>
              </a:lnSpc>
              <a:defRPr sz="4265" baseline="0">
                <a:solidFill>
                  <a:schemeClr val="accent2"/>
                </a:solidFill>
              </a:defRPr>
            </a:lvl1pPr>
          </a:lstStyle>
          <a:p>
            <a:r>
              <a:rPr lang="en-US"/>
              <a:t>Lorem ipsum dolor sit.</a:t>
            </a:r>
          </a:p>
        </p:txBody>
      </p:sp>
    </p:spTree>
    <p:extLst>
      <p:ext uri="{BB962C8B-B14F-4D97-AF65-F5344CB8AC3E}">
        <p14:creationId xmlns:p14="http://schemas.microsoft.com/office/powerpoint/2010/main" val="331961667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79530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345395" y="2218369"/>
            <a:ext cx="2417895" cy="518021"/>
          </a:xfrm>
          <a:prstGeom prst="rect">
            <a:avLst/>
          </a:prstGeom>
        </p:spPr>
      </p:pic>
    </p:spTree>
    <p:extLst>
      <p:ext uri="{BB962C8B-B14F-4D97-AF65-F5344CB8AC3E}">
        <p14:creationId xmlns:p14="http://schemas.microsoft.com/office/powerpoint/2010/main" val="178019876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41030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3"/>
            <a:ext cx="8740141" cy="296433"/>
          </a:xfrm>
          <a:prstGeom prst="rect">
            <a:avLst/>
          </a:prstGeom>
          <a:noFill/>
          <a:ln w="12700">
            <a:noFill/>
            <a:miter lim="800000"/>
            <a:headEnd type="none" w="sm" len="sm"/>
            <a:tailEnd type="none" w="sm" len="sm"/>
          </a:ln>
          <a:effectLst/>
        </p:spPr>
        <p:txBody>
          <a:bodyPr vert="horz" wrap="square" lIns="134425" tIns="107540" rIns="134425" bIns="107540" numCol="1" anchor="t" anchorCtr="0" compatLnSpc="1">
            <a:prstTxWarp prst="textNoShape">
              <a:avLst/>
            </a:prstTxWarp>
            <a:spAutoFit/>
          </a:bodyPr>
          <a:lstStyle/>
          <a:p>
            <a:pPr marL="0" marR="0" lvl="0" indent="0" algn="l" defTabSz="685250"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37655" y="2312739"/>
            <a:ext cx="2420347" cy="519044"/>
          </a:xfrm>
          <a:prstGeom prst="rect">
            <a:avLst/>
          </a:prstGeom>
        </p:spPr>
      </p:pic>
    </p:spTree>
    <p:extLst>
      <p:ext uri="{BB962C8B-B14F-4D97-AF65-F5344CB8AC3E}">
        <p14:creationId xmlns:p14="http://schemas.microsoft.com/office/powerpoint/2010/main" val="3076481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891884"/>
            <a:ext cx="8740142" cy="1845313"/>
          </a:xfrm>
          <a:prstGeom prst="rect">
            <a:avLst/>
          </a:prstGeom>
        </p:spPr>
        <p:txBody>
          <a:bodyPr/>
          <a:lstStyle>
            <a:lvl1pPr marL="213532" indent="-213532">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63" indent="-206532">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5" indent="-213532">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20" indent="-168026">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45" indent="-168026">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19"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4218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53529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263" tIns="91414" rIns="146263" bIns="91414"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3"/>
            <a:ext cx="5378503" cy="1344245"/>
          </a:xfrm>
          <a:noFill/>
        </p:spPr>
        <p:txBody>
          <a:bodyPr lIns="146263" tIns="109696" rIns="146263" bIns="109696">
            <a:noAutofit/>
          </a:bodyPr>
          <a:lstStyle>
            <a:lvl1pPr marL="0" indent="0">
              <a:spcBef>
                <a:spcPts val="0"/>
              </a:spcBef>
              <a:buNone/>
              <a:defRPr sz="242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336440" y="4591034"/>
            <a:ext cx="941246" cy="201851"/>
          </a:xfrm>
          <a:prstGeom prst="rect">
            <a:avLst/>
          </a:prstGeom>
        </p:spPr>
      </p:pic>
      <p:sp>
        <p:nvSpPr>
          <p:cNvPr id="7"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pPr defTabSz="685608">
              <a:defRPr/>
            </a:pPr>
            <a:fld id="{C443C2DF-5588-4CC6-8C5F-6F0047402608}" type="slidenum">
              <a:rPr lang="en-US" kern="1200" smtClean="0">
                <a:solidFill>
                  <a:srgbClr val="505050">
                    <a:tint val="75000"/>
                  </a:srgbClr>
                </a:solidFill>
                <a:latin typeface="Segoe UI"/>
                <a:ea typeface="+mn-ea"/>
                <a:cs typeface="+mn-cs"/>
              </a:rPr>
              <a:pPr defTabSz="685608">
                <a:defRPr/>
              </a:pPr>
              <a:t>‹#›</a:t>
            </a:fld>
            <a:endParaRPr lang="en-US" kern="1200">
              <a:solidFill>
                <a:srgbClr val="505050">
                  <a:tint val="75000"/>
                </a:srgbClr>
              </a:solidFill>
              <a:latin typeface="Segoe UI"/>
              <a:ea typeface="+mn-ea"/>
              <a:cs typeface="+mn-cs"/>
            </a:endParaRPr>
          </a:p>
        </p:txBody>
      </p:sp>
    </p:spTree>
    <p:extLst>
      <p:ext uri="{BB962C8B-B14F-4D97-AF65-F5344CB8AC3E}">
        <p14:creationId xmlns:p14="http://schemas.microsoft.com/office/powerpoint/2010/main" val="2912660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Slide">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34350" y="104501"/>
            <a:ext cx="4060800" cy="350699"/>
          </a:xfrm>
          <a:prstGeom prst="rect">
            <a:avLst/>
          </a:prstGeom>
          <a:noFill/>
          <a:ln>
            <a:noFill/>
          </a:ln>
        </p:spPr>
        <p:txBody>
          <a:bodyPr lIns="91425" tIns="91425" rIns="91425" bIns="91425" anchor="ctr" anchorCtr="0"/>
          <a:lstStyle>
            <a:lvl1pPr lvl="0" rtl="0">
              <a:spcBef>
                <a:spcPts val="0"/>
              </a:spcBef>
              <a:buNone/>
              <a:defRPr sz="2400">
                <a:solidFill>
                  <a:srgbClr val="434343"/>
                </a:solidFill>
              </a:defRPr>
            </a:lvl1pPr>
            <a:lvl2pPr lvl="1" rtl="0">
              <a:spcBef>
                <a:spcPts val="0"/>
              </a:spcBef>
              <a:buNone/>
              <a:defRPr>
                <a:solidFill>
                  <a:srgbClr val="434343"/>
                </a:solidFill>
              </a:defRPr>
            </a:lvl2pPr>
            <a:lvl3pPr lvl="2" rtl="0">
              <a:spcBef>
                <a:spcPts val="0"/>
              </a:spcBef>
              <a:buNone/>
              <a:defRPr>
                <a:solidFill>
                  <a:srgbClr val="434343"/>
                </a:solidFill>
              </a:defRPr>
            </a:lvl3pPr>
            <a:lvl4pPr lvl="3" rtl="0">
              <a:spcBef>
                <a:spcPts val="0"/>
              </a:spcBef>
              <a:buNone/>
              <a:defRPr>
                <a:solidFill>
                  <a:srgbClr val="434343"/>
                </a:solidFill>
              </a:defRPr>
            </a:lvl4pPr>
            <a:lvl5pPr lvl="4" rtl="0">
              <a:spcBef>
                <a:spcPts val="0"/>
              </a:spcBef>
              <a:buNone/>
              <a:defRPr>
                <a:solidFill>
                  <a:srgbClr val="434343"/>
                </a:solidFill>
              </a:defRPr>
            </a:lvl5pPr>
            <a:lvl6pPr lvl="5" rtl="0">
              <a:spcBef>
                <a:spcPts val="0"/>
              </a:spcBef>
              <a:buNone/>
              <a:defRPr>
                <a:solidFill>
                  <a:srgbClr val="434343"/>
                </a:solidFill>
              </a:defRPr>
            </a:lvl6pPr>
            <a:lvl7pPr lvl="6" rtl="0">
              <a:spcBef>
                <a:spcPts val="0"/>
              </a:spcBef>
              <a:buNone/>
              <a:defRPr>
                <a:solidFill>
                  <a:srgbClr val="434343"/>
                </a:solidFill>
              </a:defRPr>
            </a:lvl7pPr>
            <a:lvl8pPr lvl="7" rtl="0">
              <a:spcBef>
                <a:spcPts val="0"/>
              </a:spcBef>
              <a:buNone/>
              <a:defRPr>
                <a:solidFill>
                  <a:srgbClr val="434343"/>
                </a:solidFill>
              </a:defRPr>
            </a:lvl8pPr>
            <a:lvl9pPr lvl="8">
              <a:spcBef>
                <a:spcPts val="0"/>
              </a:spcBef>
              <a:buNone/>
              <a:defRPr>
                <a:solidFill>
                  <a:srgbClr val="434343"/>
                </a:solidFill>
              </a:defRPr>
            </a:lvl9pPr>
          </a:lstStyle>
          <a:p>
            <a:endParaRPr/>
          </a:p>
        </p:txBody>
      </p:sp>
    </p:spTree>
    <p:extLst>
      <p:ext uri="{BB962C8B-B14F-4D97-AF65-F5344CB8AC3E}">
        <p14:creationId xmlns:p14="http://schemas.microsoft.com/office/powerpoint/2010/main" val="139788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7" name="Group 6"/>
          <p:cNvGrpSpPr/>
          <p:nvPr userDrawn="1"/>
        </p:nvGrpSpPr>
        <p:grpSpPr>
          <a:xfrm>
            <a:off x="0" y="4790950"/>
            <a:ext cx="9144000" cy="352550"/>
            <a:chOff x="0" y="6515100"/>
            <a:chExt cx="12436475" cy="479425"/>
          </a:xfrm>
        </p:grpSpPr>
        <p:sp>
          <p:nvSpPr>
            <p:cNvPr id="8" name="Rectangle 7"/>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3"/>
            <p:cNvPicPr/>
            <p:nvPr/>
          </p:nvPicPr>
          <p:blipFill>
            <a:blip r:embed="rId2"/>
            <a:stretch/>
          </p:blipFill>
          <p:spPr>
            <a:xfrm>
              <a:off x="514350" y="6586851"/>
              <a:ext cx="1041747" cy="335922"/>
            </a:xfrm>
            <a:prstGeom prst="rect">
              <a:avLst/>
            </a:prstGeom>
            <a:ln>
              <a:noFill/>
            </a:ln>
          </p:spPr>
        </p:pic>
        <p:pic>
          <p:nvPicPr>
            <p:cNvPr id="10" name="Picture 9"/>
            <p:cNvPicPr>
              <a:picLocks noChangeAspect="1"/>
            </p:cNvPicPr>
            <p:nvPr/>
          </p:nvPicPr>
          <p:blipFill>
            <a:blip r:embed="rId3"/>
            <a:stretch>
              <a:fillRect/>
            </a:stretch>
          </p:blipFill>
          <p:spPr>
            <a:xfrm>
              <a:off x="1947344" y="6637067"/>
              <a:ext cx="1098276" cy="235490"/>
            </a:xfrm>
            <a:prstGeom prst="rect">
              <a:avLst/>
            </a:prstGeom>
          </p:spPr>
        </p:pic>
      </p:grpSp>
      <p:sp>
        <p:nvSpPr>
          <p:cNvPr id="4" name="Text Placeholder 3"/>
          <p:cNvSpPr>
            <a:spLocks noGrp="1"/>
          </p:cNvSpPr>
          <p:nvPr>
            <p:ph type="body" sz="quarter" idx="10"/>
          </p:nvPr>
        </p:nvSpPr>
        <p:spPr>
          <a:xfrm>
            <a:off x="201930" y="891884"/>
            <a:ext cx="8740142" cy="1577880"/>
          </a:xfrm>
        </p:spPr>
        <p:txBody>
          <a:bodyPr>
            <a:spAutoFit/>
          </a:bodyPr>
          <a:lstStyle>
            <a:lvl1pPr>
              <a:defRPr sz="286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200532112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444" y="1053"/>
          <a:ext cx="1443" cy="1050"/>
        </p:xfrm>
        <a:graphic>
          <a:graphicData uri="http://schemas.openxmlformats.org/presentationml/2006/ole">
            <mc:AlternateContent xmlns:mc="http://schemas.openxmlformats.org/markup-compatibility/2006">
              <mc:Choice xmlns:v="urn:schemas-microsoft-com:vml" Requires="v">
                <p:oleObj spid="_x0000_s2223"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444" y="1053"/>
                        <a:ext cx="1443" cy="1050"/>
                      </a:xfrm>
                      <a:prstGeom prst="rect">
                        <a:avLst/>
                      </a:prstGeom>
                    </p:spPr>
                  </p:pic>
                </p:oleObj>
              </mc:Fallback>
            </mc:AlternateContent>
          </a:graphicData>
        </a:graphic>
      </p:graphicFrame>
      <p:sp>
        <p:nvSpPr>
          <p:cNvPr id="2" name="Footer Placeholder 1"/>
          <p:cNvSpPr>
            <a:spLocks noGrp="1"/>
          </p:cNvSpPr>
          <p:nvPr>
            <p:ph type="ftr" sz="quarter" idx="15"/>
          </p:nvPr>
        </p:nvSpPr>
        <p:spPr>
          <a:xfrm>
            <a:off x="2286001" y="4858406"/>
            <a:ext cx="6286500" cy="285095"/>
          </a:xfrm>
        </p:spPr>
        <p:txBody>
          <a:bodyPr/>
          <a:lstStyle/>
          <a:p>
            <a:pPr defTabSz="553765"/>
            <a:endParaRPr lang="en-US" dirty="0">
              <a:solidFill>
                <a:srgbClr val="505050"/>
              </a:solidFill>
            </a:endParaRPr>
          </a:p>
        </p:txBody>
      </p:sp>
      <p:sp>
        <p:nvSpPr>
          <p:cNvPr id="3" name="Slide Number Placeholder 2"/>
          <p:cNvSpPr>
            <a:spLocks noGrp="1"/>
          </p:cNvSpPr>
          <p:nvPr>
            <p:ph type="sldNum" sz="quarter" idx="16"/>
          </p:nvPr>
        </p:nvSpPr>
        <p:spPr>
          <a:xfrm>
            <a:off x="8572503" y="4858406"/>
            <a:ext cx="571499" cy="285095"/>
          </a:xfrm>
        </p:spPr>
        <p:txBody>
          <a:bodyPr/>
          <a:lstStyle/>
          <a:p>
            <a:pPr defTabSz="553765"/>
            <a:fld id="{FAADACFB-7C71-4E89-89D2-7BBA40B7BFA9}" type="slidenum">
              <a:rPr lang="en-US" smtClean="0">
                <a:solidFill>
                  <a:srgbClr val="505050"/>
                </a:solidFill>
              </a:rPr>
              <a:pPr defTabSz="553765"/>
              <a:t>‹#›</a:t>
            </a:fld>
            <a:endParaRPr lang="en-US" dirty="0">
              <a:solidFill>
                <a:srgbClr val="505050"/>
              </a:solidFill>
            </a:endParaRPr>
          </a:p>
        </p:txBody>
      </p:sp>
    </p:spTree>
    <p:extLst>
      <p:ext uri="{BB962C8B-B14F-4D97-AF65-F5344CB8AC3E}">
        <p14:creationId xmlns:p14="http://schemas.microsoft.com/office/powerpoint/2010/main" val="178084203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250" tIns="91405" rIns="146250" bIns="91405"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3"/>
            <a:ext cx="5378503" cy="1344245"/>
          </a:xfrm>
          <a:noFill/>
        </p:spPr>
        <p:txBody>
          <a:bodyPr lIns="146250" tIns="109686" rIns="146250" bIns="109686">
            <a:noAutofit/>
          </a:bodyPr>
          <a:lstStyle>
            <a:lvl1pPr marL="0" indent="0">
              <a:spcBef>
                <a:spcPts val="0"/>
              </a:spcBef>
              <a:buNone/>
              <a:defRPr sz="242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336441" y="4591034"/>
            <a:ext cx="941246" cy="201851"/>
          </a:xfrm>
          <a:prstGeom prst="rect">
            <a:avLst/>
          </a:prstGeom>
        </p:spPr>
      </p:pic>
      <p:sp>
        <p:nvSpPr>
          <p:cNvPr id="7"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pPr/>
              <a:t>‹#›</a:t>
            </a:fld>
            <a:endParaRPr lang="en-US"/>
          </a:p>
        </p:txBody>
      </p:sp>
    </p:spTree>
    <p:extLst>
      <p:ext uri="{BB962C8B-B14F-4D97-AF65-F5344CB8AC3E}">
        <p14:creationId xmlns:p14="http://schemas.microsoft.com/office/powerpoint/2010/main" val="798790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lIns="91432" tIns="45715" rIns="91432" bIns="45715"/>
          <a:lstStyle/>
          <a:p>
            <a:pPr defTabSz="932593"/>
            <a:r>
              <a:rPr lang="en-US">
                <a:solidFill>
                  <a:srgbClr val="505050">
                    <a:tint val="75000"/>
                  </a:srgbClr>
                </a:solidFill>
              </a:rPr>
              <a:t>Microsoft &amp; Red Hat Confidential</a:t>
            </a:r>
            <a:endParaRPr lang="en-US" dirty="0">
              <a:solidFill>
                <a:srgbClr val="505050">
                  <a:tint val="75000"/>
                </a:srgbClr>
              </a:solidFill>
            </a:endParaRPr>
          </a:p>
        </p:txBody>
      </p:sp>
    </p:spTree>
    <p:extLst>
      <p:ext uri="{BB962C8B-B14F-4D97-AF65-F5344CB8AC3E}">
        <p14:creationId xmlns:p14="http://schemas.microsoft.com/office/powerpoint/2010/main" val="26327849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250" tIns="91405" rIns="146250" bIns="91405"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3"/>
            <a:ext cx="5378503" cy="1344245"/>
          </a:xfrm>
          <a:noFill/>
        </p:spPr>
        <p:txBody>
          <a:bodyPr lIns="146250" tIns="109686" rIns="146250" bIns="109686">
            <a:noAutofit/>
          </a:bodyPr>
          <a:lstStyle>
            <a:lvl1pPr marL="0" indent="0">
              <a:spcBef>
                <a:spcPts val="0"/>
              </a:spcBef>
              <a:buNone/>
              <a:defRPr sz="242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336441" y="4591034"/>
            <a:ext cx="941246" cy="201851"/>
          </a:xfrm>
          <a:prstGeom prst="rect">
            <a:avLst/>
          </a:prstGeom>
        </p:spPr>
      </p:pic>
      <p:sp>
        <p:nvSpPr>
          <p:cNvPr id="7"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380147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7" name="Group 6"/>
          <p:cNvGrpSpPr/>
          <p:nvPr userDrawn="1"/>
        </p:nvGrpSpPr>
        <p:grpSpPr>
          <a:xfrm>
            <a:off x="0" y="4790950"/>
            <a:ext cx="9144000" cy="352550"/>
            <a:chOff x="0" y="6515100"/>
            <a:chExt cx="12436475" cy="479425"/>
          </a:xfrm>
        </p:grpSpPr>
        <p:sp>
          <p:nvSpPr>
            <p:cNvPr id="8" name="Rectangle 7"/>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384"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3"/>
            <p:cNvPicPr/>
            <p:nvPr/>
          </p:nvPicPr>
          <p:blipFill>
            <a:blip r:embed="rId2" cstate="print"/>
            <a:stretch/>
          </p:blipFill>
          <p:spPr>
            <a:xfrm>
              <a:off x="514350" y="6586851"/>
              <a:ext cx="1041747" cy="335922"/>
            </a:xfrm>
            <a:prstGeom prst="rect">
              <a:avLst/>
            </a:prstGeom>
            <a:ln>
              <a:noFill/>
            </a:ln>
          </p:spPr>
        </p:pic>
        <p:pic>
          <p:nvPicPr>
            <p:cNvPr id="10" name="Picture 9"/>
            <p:cNvPicPr>
              <a:picLocks noChangeAspect="1"/>
            </p:cNvPicPr>
            <p:nvPr/>
          </p:nvPicPr>
          <p:blipFill>
            <a:blip r:embed="rId3"/>
            <a:stretch>
              <a:fillRect/>
            </a:stretch>
          </p:blipFill>
          <p:spPr>
            <a:xfrm>
              <a:off x="1947344" y="6637067"/>
              <a:ext cx="1098276" cy="235490"/>
            </a:xfrm>
            <a:prstGeom prst="rect">
              <a:avLst/>
            </a:prstGeom>
          </p:spPr>
        </p:pic>
      </p:grpSp>
      <p:sp>
        <p:nvSpPr>
          <p:cNvPr id="4" name="Text Placeholder 3"/>
          <p:cNvSpPr>
            <a:spLocks noGrp="1"/>
          </p:cNvSpPr>
          <p:nvPr>
            <p:ph type="body" sz="quarter" idx="10"/>
          </p:nvPr>
        </p:nvSpPr>
        <p:spPr>
          <a:xfrm>
            <a:off x="201931" y="891884"/>
            <a:ext cx="8740142" cy="1577862"/>
          </a:xfrm>
        </p:spPr>
        <p:txBody>
          <a:bodyPr>
            <a:spAutoFit/>
          </a:bodyPr>
          <a:lstStyle>
            <a:lvl1pPr>
              <a:defRPr sz="286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5933781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p:nvPr userDrawn="1"/>
        </p:nvGrpSpPr>
        <p:grpSpPr>
          <a:xfrm>
            <a:off x="0" y="4790950"/>
            <a:ext cx="9144000" cy="352550"/>
            <a:chOff x="0" y="6515100"/>
            <a:chExt cx="12436475" cy="479425"/>
          </a:xfrm>
        </p:grpSpPr>
        <p:sp>
          <p:nvSpPr>
            <p:cNvPr id="5" name="Rectangle 4"/>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384"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3"/>
            <p:cNvPicPr/>
            <p:nvPr/>
          </p:nvPicPr>
          <p:blipFill>
            <a:blip r:embed="rId2" cstate="print"/>
            <a:stretch/>
          </p:blipFill>
          <p:spPr>
            <a:xfrm>
              <a:off x="514350" y="6586851"/>
              <a:ext cx="1041747" cy="335922"/>
            </a:xfrm>
            <a:prstGeom prst="rect">
              <a:avLst/>
            </a:prstGeom>
            <a:ln>
              <a:noFill/>
            </a:ln>
          </p:spPr>
        </p:pic>
        <p:pic>
          <p:nvPicPr>
            <p:cNvPr id="7" name="Picture 6"/>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63406486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 name="Group 2"/>
          <p:cNvGrpSpPr/>
          <p:nvPr userDrawn="1"/>
        </p:nvGrpSpPr>
        <p:grpSpPr>
          <a:xfrm>
            <a:off x="0" y="4790950"/>
            <a:ext cx="9144000" cy="352550"/>
            <a:chOff x="0" y="6515100"/>
            <a:chExt cx="12436475" cy="479425"/>
          </a:xfrm>
        </p:grpSpPr>
        <p:sp>
          <p:nvSpPr>
            <p:cNvPr id="4" name="Rectangle 3"/>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384"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3"/>
            <p:cNvPicPr/>
            <p:nvPr/>
          </p:nvPicPr>
          <p:blipFill>
            <a:blip r:embed="rId2" cstate="print"/>
            <a:stretch/>
          </p:blipFill>
          <p:spPr>
            <a:xfrm>
              <a:off x="514350" y="6586851"/>
              <a:ext cx="1041747" cy="335922"/>
            </a:xfrm>
            <a:prstGeom prst="rect">
              <a:avLst/>
            </a:prstGeom>
            <a:ln>
              <a:noFill/>
            </a:ln>
          </p:spPr>
        </p:pic>
        <p:pic>
          <p:nvPicPr>
            <p:cNvPr id="6" name="Picture 5"/>
            <p:cNvPicPr>
              <a:picLocks noChangeAspect="1"/>
            </p:cNvPicPr>
            <p:nvPr/>
          </p:nvPicPr>
          <p:blipFill>
            <a:blip r:embed="rId3"/>
            <a:stretch>
              <a:fillRect/>
            </a:stretch>
          </p:blipFill>
          <p:spPr>
            <a:xfrm>
              <a:off x="1947344" y="6637067"/>
              <a:ext cx="1098276" cy="235490"/>
            </a:xfrm>
            <a:prstGeom prst="rect">
              <a:avLst/>
            </a:prstGeom>
          </p:spPr>
        </p:pic>
      </p:grpSp>
      <p:sp>
        <p:nvSpPr>
          <p:cNvPr id="2"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29130604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lIns="91432" tIns="45715" rIns="91432" bIns="45715"/>
          <a:lstStyle/>
          <a:p>
            <a:pPr defTabSz="932593"/>
            <a:r>
              <a:rPr lang="en-US">
                <a:solidFill>
                  <a:srgbClr val="505050">
                    <a:tint val="75000"/>
                  </a:srgbClr>
                </a:solidFill>
              </a:rPr>
              <a:t>Microsoft &amp; Red Hat Confidential</a:t>
            </a:r>
            <a:endParaRPr lang="en-US" dirty="0">
              <a:solidFill>
                <a:srgbClr val="505050">
                  <a:tint val="75000"/>
                </a:srgbClr>
              </a:solidFill>
            </a:endParaRPr>
          </a:p>
        </p:txBody>
      </p:sp>
    </p:spTree>
    <p:extLst>
      <p:ext uri="{BB962C8B-B14F-4D97-AF65-F5344CB8AC3E}">
        <p14:creationId xmlns:p14="http://schemas.microsoft.com/office/powerpoint/2010/main" val="242071481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390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846578"/>
          </a:xfrm>
          <a:noFill/>
        </p:spPr>
        <p:txBody>
          <a:bodyPr tIns="91440" bIns="91440" anchor="t" anchorCtr="0">
            <a:spAutoFit/>
          </a:bodyPr>
          <a:lstStyle>
            <a:lvl1pPr>
              <a:defRPr lang="en-US" sz="4779"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4127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p:nvPr userDrawn="1"/>
        </p:nvGrpSpPr>
        <p:grpSpPr>
          <a:xfrm>
            <a:off x="0" y="4790950"/>
            <a:ext cx="9144000" cy="352550"/>
            <a:chOff x="0" y="6515100"/>
            <a:chExt cx="12436475" cy="479425"/>
          </a:xfrm>
        </p:grpSpPr>
        <p:sp>
          <p:nvSpPr>
            <p:cNvPr id="5" name="Rectangle 4"/>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3"/>
            <p:cNvPicPr/>
            <p:nvPr/>
          </p:nvPicPr>
          <p:blipFill>
            <a:blip r:embed="rId2"/>
            <a:stretch/>
          </p:blipFill>
          <p:spPr>
            <a:xfrm>
              <a:off x="514350" y="6586851"/>
              <a:ext cx="1041747" cy="335922"/>
            </a:xfrm>
            <a:prstGeom prst="rect">
              <a:avLst/>
            </a:prstGeom>
            <a:ln>
              <a:noFill/>
            </a:ln>
          </p:spPr>
        </p:pic>
        <p:pic>
          <p:nvPicPr>
            <p:cNvPr id="7" name="Picture 6"/>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188295594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42896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873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347289" y="4597217"/>
            <a:ext cx="940072" cy="201851"/>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3307206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3"/>
            <a:ext cx="8740142" cy="1567673"/>
          </a:xfrm>
        </p:spPr>
        <p:txBody>
          <a:bodyPr/>
          <a:lstStyle>
            <a:lvl1pPr marL="0" indent="0">
              <a:buNone/>
              <a:defRPr>
                <a:gradFill>
                  <a:gsLst>
                    <a:gs pos="1250">
                      <a:schemeClr val="tx1"/>
                    </a:gs>
                    <a:gs pos="99000">
                      <a:schemeClr val="tx1"/>
                    </a:gs>
                  </a:gsLst>
                  <a:lin ang="5400000" scaled="0"/>
                </a:gradFill>
              </a:defRPr>
            </a:lvl1pPr>
            <a:lvl2pPr marL="0" indent="0">
              <a:buFontTx/>
              <a:buNone/>
              <a:defRPr sz="1765"/>
            </a:lvl2pPr>
            <a:lvl3pPr marL="168090" indent="0">
              <a:buNone/>
              <a:defRPr/>
            </a:lvl3pPr>
            <a:lvl4pPr marL="336179" indent="0">
              <a:buNone/>
              <a:defRPr/>
            </a:lvl4pPr>
            <a:lvl5pPr marL="5042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422828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17426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838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846578"/>
          </a:xfrm>
          <a:noFill/>
        </p:spPr>
        <p:txBody>
          <a:bodyPr tIns="91440" bIns="91440" anchor="t" anchorCtr="0">
            <a:spAutoFit/>
          </a:bodyPr>
          <a:lstStyle>
            <a:lvl1pPr>
              <a:defRPr sz="4779"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1250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339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116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10/28/2016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2134953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 name="Group 2"/>
          <p:cNvGrpSpPr/>
          <p:nvPr userDrawn="1"/>
        </p:nvGrpSpPr>
        <p:grpSpPr>
          <a:xfrm>
            <a:off x="0" y="4790950"/>
            <a:ext cx="9144000" cy="352550"/>
            <a:chOff x="0" y="6515100"/>
            <a:chExt cx="12436475" cy="479425"/>
          </a:xfrm>
        </p:grpSpPr>
        <p:sp>
          <p:nvSpPr>
            <p:cNvPr id="4" name="Rectangle 3"/>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3"/>
            <p:cNvPicPr/>
            <p:nvPr/>
          </p:nvPicPr>
          <p:blipFill>
            <a:blip r:embed="rId2"/>
            <a:stretch/>
          </p:blipFill>
          <p:spPr>
            <a:xfrm>
              <a:off x="514350" y="6586851"/>
              <a:ext cx="1041747" cy="335922"/>
            </a:xfrm>
            <a:prstGeom prst="rect">
              <a:avLst/>
            </a:prstGeom>
            <a:ln>
              <a:noFill/>
            </a:ln>
          </p:spPr>
        </p:pic>
        <p:pic>
          <p:nvPicPr>
            <p:cNvPr id="6" name="Picture 5"/>
            <p:cNvPicPr>
              <a:picLocks noChangeAspect="1"/>
            </p:cNvPicPr>
            <p:nvPr/>
          </p:nvPicPr>
          <p:blipFill>
            <a:blip r:embed="rId3"/>
            <a:stretch>
              <a:fillRect/>
            </a:stretch>
          </p:blipFill>
          <p:spPr>
            <a:xfrm>
              <a:off x="1947344" y="6637067"/>
              <a:ext cx="1098276" cy="235490"/>
            </a:xfrm>
            <a:prstGeom prst="rect">
              <a:avLst/>
            </a:prstGeom>
          </p:spPr>
        </p:pic>
      </p:grpSp>
      <p:sp>
        <p:nvSpPr>
          <p:cNvPr id="2"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19192235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10/28/2016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15291190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10/28/2016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41944862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10/28/2016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29767301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10/28/2016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7760799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10/28/2016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34742599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10/28/2016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25224722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10/28/2016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40655025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10/28/2016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11172789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10/28/2016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28683080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10/28/2016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840469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pSp>
        <p:nvGrpSpPr>
          <p:cNvPr id="7" name="Group 6"/>
          <p:cNvGrpSpPr/>
          <p:nvPr userDrawn="1"/>
        </p:nvGrpSpPr>
        <p:grpSpPr>
          <a:xfrm>
            <a:off x="0" y="4790950"/>
            <a:ext cx="9144000" cy="352550"/>
            <a:chOff x="0" y="6515100"/>
            <a:chExt cx="12436475" cy="479425"/>
          </a:xfrm>
        </p:grpSpPr>
        <p:sp>
          <p:nvSpPr>
            <p:cNvPr id="8" name="Rectangle 7"/>
            <p:cNvSpPr/>
            <p:nvPr/>
          </p:nvSpPr>
          <p:spPr bwMode="auto">
            <a:xfrm>
              <a:off x="0" y="6515100"/>
              <a:ext cx="12436475" cy="479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3"/>
            <p:cNvPicPr/>
            <p:nvPr/>
          </p:nvPicPr>
          <p:blipFill>
            <a:blip r:embed="rId2"/>
            <a:stretch/>
          </p:blipFill>
          <p:spPr>
            <a:xfrm>
              <a:off x="514350" y="6586851"/>
              <a:ext cx="1041747" cy="335922"/>
            </a:xfrm>
            <a:prstGeom prst="rect">
              <a:avLst/>
            </a:prstGeom>
            <a:ln>
              <a:noFill/>
            </a:ln>
          </p:spPr>
        </p:pic>
        <p:pic>
          <p:nvPicPr>
            <p:cNvPr id="10" name="Picture 9"/>
            <p:cNvPicPr>
              <a:picLocks noChangeAspect="1"/>
            </p:cNvPicPr>
            <p:nvPr/>
          </p:nvPicPr>
          <p:blipFill>
            <a:blip r:embed="rId3"/>
            <a:stretch>
              <a:fillRect/>
            </a:stretch>
          </p:blipFill>
          <p:spPr>
            <a:xfrm>
              <a:off x="1947344" y="6637067"/>
              <a:ext cx="1098276" cy="235490"/>
            </a:xfrm>
            <a:prstGeom prst="rect">
              <a:avLst/>
            </a:prstGeom>
          </p:spPr>
        </p:pic>
      </p:grpSp>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01931" y="897992"/>
            <a:ext cx="8740141" cy="1516645"/>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4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7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5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141299455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4"/>
            <a:ext cx="4705064" cy="1345996"/>
          </a:xfrm>
          <a:noFill/>
        </p:spPr>
        <p:txBody>
          <a:bodyPr lIns="146304" tIns="109728" rIns="146304" bIns="109728">
            <a:noAutofit/>
          </a:bodyPr>
          <a:lstStyle>
            <a:lvl1pPr marL="0" indent="0">
              <a:spcBef>
                <a:spcPts val="0"/>
              </a:spcBef>
              <a:buNone/>
              <a:defRPr sz="264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2" spc="-74"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0" y="4647240"/>
            <a:ext cx="739551" cy="143452"/>
          </a:xfrm>
          <a:prstGeom prst="rect">
            <a:avLst/>
          </a:prstGeom>
        </p:spPr>
      </p:pic>
      <p:sp>
        <p:nvSpPr>
          <p:cNvPr id="7" name="Rectangle 6"/>
          <p:cNvSpPr/>
          <p:nvPr userDrawn="1"/>
        </p:nvSpPr>
        <p:spPr bwMode="auto">
          <a:xfrm>
            <a:off x="336160" y="352551"/>
            <a:ext cx="1949703" cy="40344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649" rtl="0" eaLnBrk="1" fontAlgn="base" latinLnBrk="0" hangingPunct="1">
              <a:lnSpc>
                <a:spcPct val="90000"/>
              </a:lnSpc>
              <a:spcBef>
                <a:spcPct val="0"/>
              </a:spcBef>
              <a:spcAft>
                <a:spcPct val="0"/>
              </a:spcAft>
              <a:buClrTx/>
              <a:buSzTx/>
              <a:buFontTx/>
              <a:buNone/>
              <a:tabLst/>
              <a:defRPr/>
            </a:pPr>
            <a:r>
              <a:rPr kumimoji="0" lang="en-US" sz="1324" b="0" i="0" u="none" strike="noStrike" kern="1200" cap="none" spc="0" normalizeH="0" baseline="0" noProof="0" dirty="0">
                <a:ln>
                  <a:noFill/>
                </a:ln>
                <a:gradFill>
                  <a:gsLst>
                    <a:gs pos="5833">
                      <a:srgbClr val="0072C6"/>
                    </a:gs>
                    <a:gs pos="15000">
                      <a:srgbClr val="0072C6"/>
                    </a:gs>
                  </a:gsLst>
                  <a:lin ang="5400000" scaled="0"/>
                </a:gradFill>
                <a:effectLst/>
                <a:uLnTx/>
                <a:uFillTx/>
                <a:latin typeface="Segoe UI"/>
                <a:ea typeface="Segoe UI" pitchFamily="34" charset="0"/>
                <a:cs typeface="Segoe UI" pitchFamily="34" charset="0"/>
              </a:rPr>
              <a:t>Product logo goes here</a:t>
            </a:r>
          </a:p>
        </p:txBody>
      </p:sp>
    </p:spTree>
    <p:extLst>
      <p:ext uri="{BB962C8B-B14F-4D97-AF65-F5344CB8AC3E}">
        <p14:creationId xmlns:p14="http://schemas.microsoft.com/office/powerpoint/2010/main" val="1686247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01930"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40"/>
            <a:ext cx="6723139" cy="1344818"/>
          </a:xfrm>
          <a:noFill/>
        </p:spPr>
        <p:txBody>
          <a:bodyPr lIns="146304" tIns="91440" rIns="146304" bIns="91440" anchor="t" anchorCtr="0"/>
          <a:lstStyle>
            <a:lvl1pPr>
              <a:defRPr sz="4412" spc="-74"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01976" y="2908931"/>
            <a:ext cx="6723140" cy="1344245"/>
          </a:xfrm>
          <a:noFill/>
        </p:spPr>
        <p:txBody>
          <a:bodyPr lIns="146304" tIns="109728" rIns="146304" bIns="109728">
            <a:noAutofit/>
          </a:bodyPr>
          <a:lstStyle>
            <a:lvl1pPr marL="0" indent="0">
              <a:spcBef>
                <a:spcPts val="0"/>
              </a:spcBef>
              <a:buNone/>
              <a:defRPr sz="264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0" y="4647240"/>
            <a:ext cx="739551" cy="143452"/>
          </a:xfrm>
          <a:prstGeom prst="rect">
            <a:avLst/>
          </a:prstGeom>
        </p:spPr>
      </p:pic>
      <p:sp>
        <p:nvSpPr>
          <p:cNvPr id="7" name="Rectangle 6"/>
          <p:cNvSpPr/>
          <p:nvPr userDrawn="1"/>
        </p:nvSpPr>
        <p:spPr bwMode="auto">
          <a:xfrm>
            <a:off x="336160" y="352551"/>
            <a:ext cx="1949703" cy="40344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649" rtl="0" eaLnBrk="1" fontAlgn="base" latinLnBrk="0" hangingPunct="1">
              <a:lnSpc>
                <a:spcPct val="90000"/>
              </a:lnSpc>
              <a:spcBef>
                <a:spcPct val="0"/>
              </a:spcBef>
              <a:spcAft>
                <a:spcPct val="0"/>
              </a:spcAft>
              <a:buClrTx/>
              <a:buSzTx/>
              <a:buFontTx/>
              <a:buNone/>
              <a:tabLst/>
              <a:defRPr/>
            </a:pPr>
            <a:r>
              <a:rPr kumimoji="0" lang="en-US" sz="1324" b="0" i="0" u="none" strike="noStrike" kern="1200" cap="none" spc="0" normalizeH="0" baseline="0" noProof="0" dirty="0">
                <a:ln>
                  <a:noFill/>
                </a:ln>
                <a:gradFill>
                  <a:gsLst>
                    <a:gs pos="5833">
                      <a:srgbClr val="0072C6"/>
                    </a:gs>
                    <a:gs pos="15000">
                      <a:srgbClr val="0072C6"/>
                    </a:gs>
                  </a:gsLst>
                  <a:lin ang="5400000" scaled="0"/>
                </a:gradFill>
                <a:effectLst/>
                <a:uLnTx/>
                <a:uFillTx/>
                <a:latin typeface="Segoe UI"/>
                <a:ea typeface="Segoe UI" pitchFamily="34" charset="0"/>
                <a:cs typeface="Segoe UI" pitchFamily="34" charset="0"/>
              </a:rPr>
              <a:t>Product logo goes here</a:t>
            </a:r>
          </a:p>
        </p:txBody>
      </p:sp>
    </p:spTree>
    <p:extLst>
      <p:ext uri="{BB962C8B-B14F-4D97-AF65-F5344CB8AC3E}">
        <p14:creationId xmlns:p14="http://schemas.microsoft.com/office/powerpoint/2010/main" val="10745781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5" y="329"/>
            <a:ext cx="9146335" cy="5147513"/>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8" name="Group 7"/>
          <p:cNvGrpSpPr/>
          <p:nvPr userDrawn="1"/>
        </p:nvGrpSpPr>
        <p:grpSpPr>
          <a:xfrm>
            <a:off x="169417" y="386683"/>
            <a:ext cx="2441404" cy="2161346"/>
            <a:chOff x="230389" y="525841"/>
            <a:chExt cx="3320055" cy="2939163"/>
          </a:xfrm>
        </p:grpSpPr>
        <p:pic>
          <p:nvPicPr>
            <p:cNvPr id="4" name="Picture 3"/>
            <p:cNvPicPr>
              <a:picLocks noChangeAspect="1"/>
            </p:cNvPicPr>
            <p:nvPr userDrawn="1"/>
          </p:nvPicPr>
          <p:blipFill>
            <a:blip r:embed="rId4"/>
            <a:stretch>
              <a:fillRect/>
            </a:stretch>
          </p:blipFill>
          <p:spPr>
            <a:xfrm>
              <a:off x="985771" y="525841"/>
              <a:ext cx="2564673" cy="2935875"/>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1112701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3" y="329"/>
            <a:ext cx="9146332" cy="5147511"/>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8" name="Group 7"/>
          <p:cNvGrpSpPr/>
          <p:nvPr userDrawn="1"/>
        </p:nvGrpSpPr>
        <p:grpSpPr>
          <a:xfrm>
            <a:off x="169417" y="386683"/>
            <a:ext cx="2441404" cy="2161346"/>
            <a:chOff x="230389" y="525841"/>
            <a:chExt cx="3320055" cy="2939163"/>
          </a:xfrm>
        </p:grpSpPr>
        <p:pic>
          <p:nvPicPr>
            <p:cNvPr id="9" name="Picture 8"/>
            <p:cNvPicPr>
              <a:picLocks noChangeAspect="1"/>
            </p:cNvPicPr>
            <p:nvPr userDrawn="1"/>
          </p:nvPicPr>
          <p:blipFill>
            <a:blip r:embed="rId4"/>
            <a:stretch>
              <a:fillRect/>
            </a:stretch>
          </p:blipFill>
          <p:spPr>
            <a:xfrm>
              <a:off x="985771" y="525841"/>
              <a:ext cx="2564673" cy="2935875"/>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1240167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3" y="329"/>
            <a:ext cx="9146332" cy="5147512"/>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17514"/>
          <a:stretch/>
        </p:blipFill>
        <p:spPr>
          <a:xfrm>
            <a:off x="2778922" y="329"/>
            <a:ext cx="6365077" cy="5150691"/>
          </a:xfrm>
          <a:prstGeom prst="rect">
            <a:avLst/>
          </a:prstGeom>
        </p:spPr>
      </p:pic>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7671606" y="339999"/>
            <a:ext cx="1042327" cy="220984"/>
          </a:xfrm>
          <a:prstGeom prst="rect">
            <a:avLst/>
          </a:prstGeom>
        </p:spPr>
      </p:pic>
      <p:grpSp>
        <p:nvGrpSpPr>
          <p:cNvPr id="7" name="Group 6"/>
          <p:cNvGrpSpPr/>
          <p:nvPr userDrawn="1"/>
        </p:nvGrpSpPr>
        <p:grpSpPr>
          <a:xfrm>
            <a:off x="169417" y="386683"/>
            <a:ext cx="2441404" cy="2161346"/>
            <a:chOff x="230389" y="525841"/>
            <a:chExt cx="3320055" cy="2939163"/>
          </a:xfrm>
        </p:grpSpPr>
        <p:pic>
          <p:nvPicPr>
            <p:cNvPr id="8" name="Picture 7"/>
            <p:cNvPicPr>
              <a:picLocks noChangeAspect="1"/>
            </p:cNvPicPr>
            <p:nvPr userDrawn="1"/>
          </p:nvPicPr>
          <p:blipFill>
            <a:blip r:embed="rId5"/>
            <a:stretch>
              <a:fillRect/>
            </a:stretch>
          </p:blipFill>
          <p:spPr>
            <a:xfrm>
              <a:off x="985771" y="525841"/>
              <a:ext cx="2564673" cy="2935875"/>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3148834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83" y="0"/>
            <a:ext cx="9146332" cy="5147512"/>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5" name="Group 4"/>
          <p:cNvGrpSpPr/>
          <p:nvPr userDrawn="1"/>
        </p:nvGrpSpPr>
        <p:grpSpPr>
          <a:xfrm>
            <a:off x="169417" y="386683"/>
            <a:ext cx="2441404" cy="2161346"/>
            <a:chOff x="230389" y="525841"/>
            <a:chExt cx="3320055" cy="2939163"/>
          </a:xfrm>
        </p:grpSpPr>
        <p:pic>
          <p:nvPicPr>
            <p:cNvPr id="6" name="Picture 5"/>
            <p:cNvPicPr>
              <a:picLocks noChangeAspect="1"/>
            </p:cNvPicPr>
            <p:nvPr userDrawn="1"/>
          </p:nvPicPr>
          <p:blipFill>
            <a:blip r:embed="rId4"/>
            <a:stretch>
              <a:fillRect/>
            </a:stretch>
          </p:blipFill>
          <p:spPr>
            <a:xfrm>
              <a:off x="985771" y="525841"/>
              <a:ext cx="2564673" cy="2935875"/>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2112655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9204" cy="5143500"/>
          </a:xfrm>
          <a:prstGeom prst="rect">
            <a:avLst/>
          </a:prstGeom>
        </p:spPr>
      </p:pic>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10890" r="6328" b="26"/>
          <a:stretch/>
        </p:blipFill>
        <p:spPr>
          <a:xfrm>
            <a:off x="2762818" y="-467"/>
            <a:ext cx="6381182" cy="514396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10" name="Group 9"/>
          <p:cNvGrpSpPr/>
          <p:nvPr userDrawn="1"/>
        </p:nvGrpSpPr>
        <p:grpSpPr>
          <a:xfrm>
            <a:off x="169417" y="386683"/>
            <a:ext cx="2441404" cy="2161346"/>
            <a:chOff x="230389" y="525841"/>
            <a:chExt cx="3320055" cy="2939163"/>
          </a:xfrm>
        </p:grpSpPr>
        <p:pic>
          <p:nvPicPr>
            <p:cNvPr id="11" name="Picture 10"/>
            <p:cNvPicPr>
              <a:picLocks noChangeAspect="1"/>
            </p:cNvPicPr>
            <p:nvPr userDrawn="1"/>
          </p:nvPicPr>
          <p:blipFill>
            <a:blip r:embed="rId5"/>
            <a:stretch>
              <a:fillRect/>
            </a:stretch>
          </p:blipFill>
          <p:spPr>
            <a:xfrm>
              <a:off x="985771" y="525841"/>
              <a:ext cx="2564673" cy="2935875"/>
            </a:xfrm>
            <a:prstGeom prst="rect">
              <a:avLst/>
            </a:prstGeom>
          </p:spPr>
        </p:pic>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5298187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9146332" cy="5147511"/>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6" name="Group 5"/>
          <p:cNvGrpSpPr/>
          <p:nvPr userDrawn="1"/>
        </p:nvGrpSpPr>
        <p:grpSpPr>
          <a:xfrm>
            <a:off x="169417" y="386683"/>
            <a:ext cx="2441404" cy="2161346"/>
            <a:chOff x="230389" y="525841"/>
            <a:chExt cx="3320055" cy="2939163"/>
          </a:xfrm>
        </p:grpSpPr>
        <p:pic>
          <p:nvPicPr>
            <p:cNvPr id="7" name="Picture 6"/>
            <p:cNvPicPr>
              <a:picLocks noChangeAspect="1"/>
            </p:cNvPicPr>
            <p:nvPr userDrawn="1"/>
          </p:nvPicPr>
          <p:blipFill>
            <a:blip r:embed="rId4"/>
            <a:stretch>
              <a:fillRect/>
            </a:stretch>
          </p:blipFill>
          <p:spPr>
            <a:xfrm>
              <a:off x="985771" y="525841"/>
              <a:ext cx="2564673" cy="2935875"/>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620065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39204" cy="5143499"/>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10" name="Group 9"/>
          <p:cNvGrpSpPr/>
          <p:nvPr userDrawn="1"/>
        </p:nvGrpSpPr>
        <p:grpSpPr>
          <a:xfrm>
            <a:off x="169417" y="386683"/>
            <a:ext cx="2441404" cy="2161346"/>
            <a:chOff x="230389" y="525841"/>
            <a:chExt cx="3320055" cy="2939163"/>
          </a:xfrm>
        </p:grpSpPr>
        <p:pic>
          <p:nvPicPr>
            <p:cNvPr id="11" name="Picture 10"/>
            <p:cNvPicPr>
              <a:picLocks noChangeAspect="1"/>
            </p:cNvPicPr>
            <p:nvPr userDrawn="1"/>
          </p:nvPicPr>
          <p:blipFill>
            <a:blip r:embed="rId4"/>
            <a:stretch>
              <a:fillRect/>
            </a:stretch>
          </p:blipFill>
          <p:spPr>
            <a:xfrm>
              <a:off x="985771" y="525841"/>
              <a:ext cx="2564673" cy="2935875"/>
            </a:xfrm>
            <a:prstGeom prst="rect">
              <a:avLst/>
            </a:prstGeom>
          </p:spPr>
        </p:pic>
        <p:pic>
          <p:nvPicPr>
            <p:cNvPr id="12" name="Picture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289436045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9204" cy="5143500"/>
          </a:xfrm>
          <a:prstGeom prst="rect">
            <a:avLst/>
          </a:prstGeom>
        </p:spPr>
      </p:pic>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17737"/>
          <a:stretch/>
        </p:blipFill>
        <p:spPr>
          <a:xfrm>
            <a:off x="2778922" y="1"/>
            <a:ext cx="6358163" cy="514396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7709487" y="339999"/>
            <a:ext cx="1042327" cy="220984"/>
          </a:xfrm>
          <a:prstGeom prst="rect">
            <a:avLst/>
          </a:prstGeom>
        </p:spPr>
      </p:pic>
      <p:grpSp>
        <p:nvGrpSpPr>
          <p:cNvPr id="7" name="Group 6"/>
          <p:cNvGrpSpPr/>
          <p:nvPr userDrawn="1"/>
        </p:nvGrpSpPr>
        <p:grpSpPr>
          <a:xfrm>
            <a:off x="160709" y="2739853"/>
            <a:ext cx="2441404" cy="2161346"/>
            <a:chOff x="230389" y="525841"/>
            <a:chExt cx="3320055" cy="2939163"/>
          </a:xfrm>
        </p:grpSpPr>
        <p:pic>
          <p:nvPicPr>
            <p:cNvPr id="8" name="Picture 7"/>
            <p:cNvPicPr>
              <a:picLocks noChangeAspect="1"/>
            </p:cNvPicPr>
            <p:nvPr userDrawn="1"/>
          </p:nvPicPr>
          <p:blipFill>
            <a:blip r:embed="rId5"/>
            <a:stretch>
              <a:fillRect/>
            </a:stretch>
          </p:blipFill>
          <p:spPr>
            <a:xfrm>
              <a:off x="985771" y="525841"/>
              <a:ext cx="2564673" cy="2935875"/>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0389" y="529780"/>
              <a:ext cx="521818" cy="2935224"/>
            </a:xfrm>
            <a:prstGeom prst="rect">
              <a:avLst/>
            </a:prstGeom>
          </p:spPr>
        </p:pic>
      </p:grpSp>
    </p:spTree>
    <p:extLst>
      <p:ext uri="{BB962C8B-B14F-4D97-AF65-F5344CB8AC3E}">
        <p14:creationId xmlns:p14="http://schemas.microsoft.com/office/powerpoint/2010/main" val="32655974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8713"/>
            <a:ext cx="8740141" cy="296435"/>
          </a:xfrm>
          <a:prstGeom prst="rect">
            <a:avLst/>
          </a:prstGeom>
          <a:noFill/>
          <a:ln w="12700">
            <a:noFill/>
            <a:miter lim="800000"/>
            <a:headEnd type="none" w="sm" len="sm"/>
            <a:tailEnd type="none" w="sm" len="sm"/>
          </a:ln>
          <a:effectLst/>
        </p:spPr>
        <p:txBody>
          <a:bodyPr vert="horz" wrap="square" lIns="134425" tIns="107541" rIns="134425" bIns="107541" numCol="1" anchor="t" anchorCtr="0" compatLnSpc="1">
            <a:prstTxWarp prst="textNoShape">
              <a:avLst/>
            </a:prstTxWarp>
            <a:spAutoFit/>
          </a:bodyPr>
          <a:lstStyle/>
          <a:p>
            <a:pPr defTabSz="685316" eaLnBrk="0" hangingPunct="0"/>
            <a:r>
              <a:rPr lang="en-US" sz="515" dirty="0">
                <a:gradFill>
                  <a:gsLst>
                    <a:gs pos="0">
                      <a:srgbClr val="505050"/>
                    </a:gs>
                    <a:gs pos="100000">
                      <a:srgbClr val="50505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337653" y="2312741"/>
            <a:ext cx="2420347" cy="519043"/>
          </a:xfrm>
          <a:prstGeom prst="rect">
            <a:avLst/>
          </a:prstGeom>
        </p:spPr>
      </p:pic>
    </p:spTree>
    <p:extLst>
      <p:ext uri="{BB962C8B-B14F-4D97-AF65-F5344CB8AC3E}">
        <p14:creationId xmlns:p14="http://schemas.microsoft.com/office/powerpoint/2010/main" val="362681144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Slide 5 ">
    <p:spTree>
      <p:nvGrpSpPr>
        <p:cNvPr id="1" name=""/>
        <p:cNvGrpSpPr/>
        <p:nvPr/>
      </p:nvGrpSpPr>
      <p:grpSpPr>
        <a:xfrm>
          <a:off x="0" y="0"/>
          <a:ext cx="0" cy="0"/>
          <a:chOff x="0" y="0"/>
          <a:chExt cx="0" cy="0"/>
        </a:xfrm>
      </p:grpSpPr>
      <p:pic>
        <p:nvPicPr>
          <p:cNvPr id="17" name="Picture 2"/>
          <p:cNvPicPr>
            <a:picLocks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0"/>
            <a:ext cx="9144698" cy="51465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030191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1"/>
            <a:ext cx="9144698" cy="51465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591495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5 ">
    <p:spTree>
      <p:nvGrpSpPr>
        <p:cNvPr id="1" name=""/>
        <p:cNvGrpSpPr/>
        <p:nvPr/>
      </p:nvGrpSpPr>
      <p:grpSpPr>
        <a:xfrm>
          <a:off x="0" y="0"/>
          <a:ext cx="0" cy="0"/>
          <a:chOff x="0" y="0"/>
          <a:chExt cx="0" cy="0"/>
        </a:xfrm>
      </p:grpSpPr>
      <p:pic>
        <p:nvPicPr>
          <p:cNvPr id="17" name="Picture 2"/>
          <p:cNvPicPr>
            <a:picLocks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0"/>
            <a:ext cx="9144698" cy="51465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49161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639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982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Blank Accent Color 1">
    <p:bg>
      <p:bgPr>
        <a:solidFill>
          <a:srgbClr val="32145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900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153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Blank Accent Color 1">
    <p:bg>
      <p:bgPr>
        <a:solidFill>
          <a:srgbClr val="505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5793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961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32145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016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8713"/>
            <a:ext cx="8740141" cy="296435"/>
          </a:xfrm>
          <a:prstGeom prst="rect">
            <a:avLst/>
          </a:prstGeom>
          <a:noFill/>
          <a:ln w="12700">
            <a:noFill/>
            <a:miter lim="800000"/>
            <a:headEnd type="none" w="sm" len="sm"/>
            <a:tailEnd type="none" w="sm" len="sm"/>
          </a:ln>
          <a:effectLst/>
        </p:spPr>
        <p:txBody>
          <a:bodyPr vert="horz" wrap="square" lIns="134425" tIns="107541" rIns="134425" bIns="107541" numCol="1" anchor="t" anchorCtr="0" compatLnSpc="1">
            <a:prstTxWarp prst="textNoShape">
              <a:avLst/>
            </a:prstTxWarp>
            <a:spAutoFit/>
          </a:bodyPr>
          <a:lstStyle/>
          <a:p>
            <a:pPr defTabSz="685316" eaLnBrk="0" hangingPunct="0"/>
            <a:r>
              <a:rPr lang="en-US" sz="515"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337653" y="2312739"/>
            <a:ext cx="2420347" cy="519044"/>
          </a:xfrm>
          <a:prstGeom prst="rect">
            <a:avLst/>
          </a:prstGeom>
        </p:spPr>
      </p:pic>
    </p:spTree>
    <p:extLst>
      <p:ext uri="{BB962C8B-B14F-4D97-AF65-F5344CB8AC3E}">
        <p14:creationId xmlns:p14="http://schemas.microsoft.com/office/powerpoint/2010/main" val="1547583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31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798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434"/>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635625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01930" y="891883"/>
            <a:ext cx="8740142" cy="1538434"/>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156905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819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92166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819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498897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4485"/>
          </a:xfrm>
        </p:spPr>
        <p:txBody>
          <a:bodyPr wrap="square">
            <a:spAutoFit/>
          </a:bodyPr>
          <a:lstStyle>
            <a:lvl1pPr marL="0" indent="0">
              <a:spcBef>
                <a:spcPts val="900"/>
              </a:spcBef>
              <a:buClr>
                <a:schemeClr val="tx1"/>
              </a:buClr>
              <a:buFont typeface="Wingdings" pitchFamily="2" charset="2"/>
              <a:buNone/>
              <a:defRPr sz="2648">
                <a:gradFill>
                  <a:gsLst>
                    <a:gs pos="1250">
                      <a:schemeClr val="tx2"/>
                    </a:gs>
                    <a:gs pos="99000">
                      <a:schemeClr val="tx2"/>
                    </a:gs>
                  </a:gsLst>
                  <a:lin ang="5400000" scaled="0"/>
                </a:gradFill>
              </a:defRPr>
            </a:lvl1pPr>
            <a:lvl2pPr marL="0" indent="0">
              <a:buNone/>
              <a:defRPr sz="1471"/>
            </a:lvl2pPr>
            <a:lvl3pPr marL="170425" indent="0">
              <a:buNone/>
              <a:tabLst/>
              <a:defRPr sz="1471"/>
            </a:lvl3pPr>
            <a:lvl4pPr marL="338515"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485"/>
          </a:xfrm>
        </p:spPr>
        <p:txBody>
          <a:bodyPr wrap="square">
            <a:spAutoFit/>
          </a:bodyPr>
          <a:lstStyle>
            <a:lvl1pPr marL="0" indent="0">
              <a:spcBef>
                <a:spcPts val="900"/>
              </a:spcBef>
              <a:buClr>
                <a:schemeClr val="tx1"/>
              </a:buClr>
              <a:buFont typeface="Wingdings" pitchFamily="2" charset="2"/>
              <a:buNone/>
              <a:defRPr sz="2648">
                <a:gradFill>
                  <a:gsLst>
                    <a:gs pos="1250">
                      <a:schemeClr val="tx2"/>
                    </a:gs>
                    <a:gs pos="99000">
                      <a:schemeClr val="tx2"/>
                    </a:gs>
                  </a:gsLst>
                  <a:lin ang="5400000" scaled="0"/>
                </a:gradFill>
              </a:defRPr>
            </a:lvl1pPr>
            <a:lvl2pPr marL="0" indent="0">
              <a:buNone/>
              <a:defRPr sz="1471"/>
            </a:lvl2pPr>
            <a:lvl3pPr marL="170425" indent="0">
              <a:buNone/>
              <a:tabLst/>
              <a:defRPr sz="1471"/>
            </a:lvl3pPr>
            <a:lvl4pPr marL="338515"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62094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4485"/>
          </a:xfrm>
        </p:spPr>
        <p:txBody>
          <a:bodyPr wrap="square">
            <a:spAutoFit/>
          </a:bodyPr>
          <a:lstStyle>
            <a:lvl1pPr marL="0" indent="0">
              <a:spcBef>
                <a:spcPts val="900"/>
              </a:spcBef>
              <a:buClr>
                <a:schemeClr val="tx1"/>
              </a:buClr>
              <a:buFont typeface="Wingdings" pitchFamily="2" charset="2"/>
              <a:buNone/>
              <a:defRPr sz="2648"/>
            </a:lvl1pPr>
            <a:lvl2pPr marL="0" indent="0">
              <a:buNone/>
              <a:defRPr sz="1471"/>
            </a:lvl2pPr>
            <a:lvl3pPr marL="170425" indent="0">
              <a:buNone/>
              <a:tabLst/>
              <a:defRPr sz="1471"/>
            </a:lvl3pPr>
            <a:lvl4pPr marL="338515"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485"/>
          </a:xfrm>
        </p:spPr>
        <p:txBody>
          <a:bodyPr wrap="square">
            <a:spAutoFit/>
          </a:bodyPr>
          <a:lstStyle>
            <a:lvl1pPr marL="0" indent="0">
              <a:spcBef>
                <a:spcPts val="900"/>
              </a:spcBef>
              <a:buClr>
                <a:schemeClr val="tx1"/>
              </a:buClr>
              <a:buFont typeface="Wingdings" pitchFamily="2" charset="2"/>
              <a:buNone/>
              <a:defRPr sz="2648"/>
            </a:lvl1pPr>
            <a:lvl2pPr marL="0" indent="0">
              <a:buNone/>
              <a:defRPr sz="1471"/>
            </a:lvl2pPr>
            <a:lvl3pPr marL="170425" indent="0">
              <a:buNone/>
              <a:tabLst/>
              <a:defRPr sz="1471"/>
            </a:lvl3pPr>
            <a:lvl4pPr marL="338515"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790457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914242"/>
          </a:xfrm>
        </p:spPr>
        <p:txBody>
          <a:bodyPr wrap="square">
            <a:spAutoFit/>
          </a:bodyPr>
          <a:lstStyle>
            <a:lvl1pPr marL="211280" indent="-211280">
              <a:spcBef>
                <a:spcPts val="900"/>
              </a:spcBef>
              <a:buClr>
                <a:schemeClr val="tx1"/>
              </a:buClr>
              <a:buFont typeface="Arial" pitchFamily="34" charset="0"/>
              <a:buChar char="•"/>
              <a:defRPr sz="2648"/>
            </a:lvl1pPr>
            <a:lvl2pPr marL="390567" indent="-171469">
              <a:defRPr sz="1765"/>
            </a:lvl2pPr>
            <a:lvl3pPr marL="514406" indent="-123839">
              <a:tabLst/>
              <a:defRPr sz="1471"/>
            </a:lvl3pPr>
            <a:lvl4pPr marL="647770" indent="-133365">
              <a:defRPr/>
            </a:lvl4pPr>
            <a:lvl5pPr marL="771608" indent="-12383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914242"/>
          </a:xfrm>
        </p:spPr>
        <p:txBody>
          <a:bodyPr wrap="square">
            <a:spAutoFit/>
          </a:bodyPr>
          <a:lstStyle>
            <a:lvl1pPr marL="211280" indent="-211280">
              <a:spcBef>
                <a:spcPts val="900"/>
              </a:spcBef>
              <a:buClr>
                <a:schemeClr val="tx1"/>
              </a:buClr>
              <a:buFont typeface="Arial" pitchFamily="34" charset="0"/>
              <a:buChar char="•"/>
              <a:defRPr sz="2648"/>
            </a:lvl1pPr>
            <a:lvl2pPr marL="390567" indent="-171469">
              <a:defRPr sz="1765"/>
            </a:lvl2pPr>
            <a:lvl3pPr marL="514406" indent="-123839">
              <a:tabLst/>
              <a:defRPr sz="1471"/>
            </a:lvl3pPr>
            <a:lvl4pPr marL="647770" indent="-133365">
              <a:defRPr/>
            </a:lvl4pPr>
            <a:lvl5pPr marL="771608" indent="-12383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856862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914242"/>
          </a:xfrm>
        </p:spPr>
        <p:txBody>
          <a:bodyPr wrap="square">
            <a:spAutoFit/>
          </a:bodyPr>
          <a:lstStyle>
            <a:lvl1pPr marL="211280" indent="-211280">
              <a:spcBef>
                <a:spcPts val="900"/>
              </a:spcBef>
              <a:buClr>
                <a:schemeClr val="tx2"/>
              </a:buClr>
              <a:buFont typeface="Arial" pitchFamily="34" charset="0"/>
              <a:buChar char="•"/>
              <a:defRPr sz="2648">
                <a:gradFill>
                  <a:gsLst>
                    <a:gs pos="1250">
                      <a:schemeClr val="tx2"/>
                    </a:gs>
                    <a:gs pos="99000">
                      <a:schemeClr val="tx2"/>
                    </a:gs>
                  </a:gsLst>
                  <a:lin ang="5400000" scaled="0"/>
                </a:gradFill>
              </a:defRPr>
            </a:lvl1pPr>
            <a:lvl2pPr marL="390567" indent="-171469">
              <a:defRPr sz="1765"/>
            </a:lvl2pPr>
            <a:lvl3pPr marL="514406" indent="-123839">
              <a:tabLst/>
              <a:defRPr sz="1471"/>
            </a:lvl3pPr>
            <a:lvl4pPr marL="647770" indent="-133365">
              <a:defRPr/>
            </a:lvl4pPr>
            <a:lvl5pPr marL="771608" indent="-12383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914242"/>
          </a:xfrm>
        </p:spPr>
        <p:txBody>
          <a:bodyPr wrap="square">
            <a:spAutoFit/>
          </a:bodyPr>
          <a:lstStyle>
            <a:lvl1pPr marL="211280" indent="-211280">
              <a:spcBef>
                <a:spcPts val="900"/>
              </a:spcBef>
              <a:buClr>
                <a:schemeClr val="tx2"/>
              </a:buClr>
              <a:buFont typeface="Arial" pitchFamily="34" charset="0"/>
              <a:buChar char="•"/>
              <a:defRPr sz="2648">
                <a:gradFill>
                  <a:gsLst>
                    <a:gs pos="1250">
                      <a:schemeClr val="tx2"/>
                    </a:gs>
                    <a:gs pos="99000">
                      <a:schemeClr val="tx2"/>
                    </a:gs>
                  </a:gsLst>
                  <a:lin ang="5400000" scaled="0"/>
                </a:gradFill>
              </a:defRPr>
            </a:lvl1pPr>
            <a:lvl2pPr marL="390567" indent="-171469">
              <a:defRPr sz="1765"/>
            </a:lvl2pPr>
            <a:lvl3pPr marL="514406" indent="-123839">
              <a:tabLst/>
              <a:defRPr sz="1471"/>
            </a:lvl3pPr>
            <a:lvl4pPr marL="647770" indent="-133365">
              <a:defRPr/>
            </a:lvl4pPr>
            <a:lvl5pPr marL="771608" indent="-12383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9800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60329"/>
          </a:xfrm>
          <a:prstGeom prst="rect">
            <a:avLst/>
          </a:prstGeom>
        </p:spPr>
        <p:txBody>
          <a:bodyPr/>
          <a:lstStyle>
            <a:lvl1pPr marL="213552" indent="-213552">
              <a:buClr>
                <a:schemeClr val="tx1"/>
              </a:buClr>
              <a:buSzPct val="90000"/>
              <a:buFont typeface="Arial" pitchFamily="34" charset="0"/>
              <a:buChar char="•"/>
              <a:defRPr sz="257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03" indent="-206551">
              <a:buClr>
                <a:schemeClr val="tx1"/>
              </a:buClr>
              <a:buSzPct val="90000"/>
              <a:buFont typeface="Arial" pitchFamily="34" charset="0"/>
              <a:buChar char="•"/>
              <a:defRPr sz="242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655" indent="-213552">
              <a:buClr>
                <a:schemeClr val="tx1"/>
              </a:buClr>
              <a:buSzPct val="90000"/>
              <a:buFont typeface="Arial" pitchFamily="34" charset="0"/>
              <a:buChar char="•"/>
              <a:defRPr sz="213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96" indent="-168041">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736" indent="-168041">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4679158"/>
            <a:ext cx="9144001" cy="464344"/>
          </a:xfrm>
          <a:prstGeom prst="rect">
            <a:avLst/>
          </a:prstGeom>
          <a:solidFill>
            <a:srgbClr val="FFFF99"/>
          </a:solidFill>
        </p:spPr>
        <p:txBody>
          <a:bodyPr wrap="square" lIns="155413" tIns="77706" rIns="155413" bIns="77706" anchor="b" anchorCtr="0">
            <a:noAutofit/>
          </a:bodyPr>
          <a:lstStyle>
            <a:lvl1pPr algn="r">
              <a:buFont typeface="Arial" pitchFamily="34" charset="0"/>
              <a:buNone/>
              <a:defRPr sz="2721"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58374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99816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marL="0" marR="0" lvl="0" indent="0" algn="ctr" defTabSz="685649"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29" y="897993"/>
            <a:ext cx="8740142" cy="1516890"/>
          </a:xfrm>
        </p:spPr>
        <p:txBody>
          <a:bodyPr/>
          <a:lstStyle>
            <a:lvl1pPr marL="0" indent="0">
              <a:buNone/>
              <a:defRPr sz="2427">
                <a:gradFill>
                  <a:gsLst>
                    <a:gs pos="1250">
                      <a:srgbClr val="000000"/>
                    </a:gs>
                    <a:gs pos="100000">
                      <a:srgbClr val="000000"/>
                    </a:gs>
                  </a:gsLst>
                  <a:lin ang="5400000" scaled="0"/>
                </a:gradFill>
                <a:latin typeface="Segoe UI" pitchFamily="34" charset="0"/>
                <a:cs typeface="Segoe UI" pitchFamily="34" charset="0"/>
              </a:defRPr>
            </a:lvl1pPr>
            <a:lvl2pPr marL="254821" indent="0">
              <a:buNone/>
              <a:defRPr>
                <a:gradFill>
                  <a:gsLst>
                    <a:gs pos="1250">
                      <a:srgbClr val="000000"/>
                    </a:gs>
                    <a:gs pos="100000">
                      <a:srgbClr val="000000"/>
                    </a:gs>
                  </a:gsLst>
                  <a:lin ang="5400000" scaled="0"/>
                </a:gradFill>
                <a:latin typeface="Segoe UI" pitchFamily="34" charset="0"/>
                <a:cs typeface="Segoe UI" pitchFamily="34" charset="0"/>
              </a:defRPr>
            </a:lvl2pPr>
            <a:lvl3pPr marL="429863" indent="0">
              <a:buNone/>
              <a:defRPr>
                <a:gradFill>
                  <a:gsLst>
                    <a:gs pos="1250">
                      <a:srgbClr val="000000"/>
                    </a:gs>
                    <a:gs pos="100000">
                      <a:srgbClr val="000000"/>
                    </a:gs>
                  </a:gsLst>
                  <a:lin ang="5400000" scaled="0"/>
                </a:gradFill>
                <a:latin typeface="Segoe UI" pitchFamily="34" charset="0"/>
                <a:cs typeface="Segoe UI" pitchFamily="34" charset="0"/>
              </a:defRPr>
            </a:lvl3pPr>
            <a:lvl4pPr marL="598950" indent="0">
              <a:buNone/>
              <a:defRPr>
                <a:gradFill>
                  <a:gsLst>
                    <a:gs pos="1250">
                      <a:srgbClr val="000000"/>
                    </a:gs>
                    <a:gs pos="100000">
                      <a:srgbClr val="000000"/>
                    </a:gs>
                  </a:gsLst>
                  <a:lin ang="5400000" scaled="0"/>
                </a:gradFill>
                <a:latin typeface="Segoe UI" pitchFamily="34" charset="0"/>
                <a:cs typeface="Segoe UI" pitchFamily="34" charset="0"/>
              </a:defRPr>
            </a:lvl4pPr>
            <a:lvl5pPr marL="77280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161817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6211"/>
          </a:xfrm>
          <a:prstGeom prst="rect">
            <a:avLst/>
          </a:prstGeom>
        </p:spPr>
        <p:txBody>
          <a:bodyPr/>
          <a:lstStyle>
            <a:lvl1pPr marL="213615" indent="-213615">
              <a:buClr>
                <a:schemeClr val="tx1"/>
              </a:buClr>
              <a:buSzPct val="90000"/>
              <a:buFont typeface="Arial" pitchFamily="34" charset="0"/>
              <a:buChar char="•"/>
              <a:defRPr sz="264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5" indent="-206611">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9" indent="-213615">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9"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9"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4918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77712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433965"/>
          </a:xfrm>
        </p:spPr>
        <p:txBody>
          <a:bodyPr/>
          <a:lstStyle>
            <a:lvl1pPr marL="0" indent="0" algn="ctr">
              <a:buNone/>
              <a:defRPr sz="1800"/>
            </a:lvl1pPr>
            <a:lvl2pPr marL="342904" indent="0" algn="ctr">
              <a:buNone/>
              <a:defRPr sz="1500"/>
            </a:lvl2pPr>
            <a:lvl3pPr marL="685808" indent="0" algn="ctr">
              <a:buNone/>
              <a:defRPr sz="1350"/>
            </a:lvl3pPr>
            <a:lvl4pPr marL="1028713" indent="0" algn="ctr">
              <a:buNone/>
              <a:defRPr sz="1200"/>
            </a:lvl4pPr>
            <a:lvl5pPr marL="1371617" indent="0" algn="ctr">
              <a:buNone/>
              <a:defRPr sz="1200"/>
            </a:lvl5pPr>
            <a:lvl6pPr marL="1714520" indent="0" algn="ctr">
              <a:buNone/>
              <a:defRPr sz="1200"/>
            </a:lvl6pPr>
            <a:lvl7pPr marL="2057425" indent="0" algn="ctr">
              <a:buNone/>
              <a:defRPr sz="1200"/>
            </a:lvl7pPr>
            <a:lvl8pPr marL="2400329" indent="0" algn="ctr">
              <a:buNone/>
              <a:defRPr sz="1200"/>
            </a:lvl8pPr>
            <a:lvl9pPr marL="2743232"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4"/>
            <a:ext cx="2057400" cy="273844"/>
          </a:xfrm>
          <a:prstGeom prst="rect">
            <a:avLst/>
          </a:prstGeom>
        </p:spPr>
        <p:txBody>
          <a:bodyPr/>
          <a:lstStyle/>
          <a:p>
            <a:pPr defTabSz="685916"/>
            <a:fld id="{B6C517AB-5330-8341-9D8A-E974BFF71257}" type="datetimeFigureOut">
              <a:rPr lang="en-US" sz="1350" kern="1200" smtClean="0">
                <a:latin typeface="Segoe UI"/>
                <a:ea typeface="+mn-ea"/>
                <a:cs typeface="+mn-cs"/>
              </a:rPr>
              <a:pPr defTabSz="685916"/>
              <a:t>10/28/2016</a:t>
            </a:fld>
            <a:endParaRPr lang="en-US" sz="1350" kern="1200">
              <a:latin typeface="Segoe UI"/>
              <a:ea typeface="+mn-ea"/>
              <a:cs typeface="+mn-cs"/>
            </a:endParaRPr>
          </a:p>
        </p:txBody>
      </p:sp>
      <p:sp>
        <p:nvSpPr>
          <p:cNvPr id="5" name="Footer Placeholder 4"/>
          <p:cNvSpPr>
            <a:spLocks noGrp="1"/>
          </p:cNvSpPr>
          <p:nvPr>
            <p:ph type="ftr" sz="quarter" idx="11"/>
          </p:nvPr>
        </p:nvSpPr>
        <p:spPr>
          <a:xfrm>
            <a:off x="3028951" y="4767264"/>
            <a:ext cx="3086100" cy="273844"/>
          </a:xfrm>
          <a:prstGeom prst="rect">
            <a:avLst/>
          </a:prstGeom>
        </p:spPr>
        <p:txBody>
          <a:bodyPr/>
          <a:lstStyle/>
          <a:p>
            <a:pPr defTabSz="685916"/>
            <a:endParaRPr lang="en-US" sz="1350" kern="1200">
              <a:latin typeface="Segoe UI"/>
              <a:ea typeface="+mn-ea"/>
              <a:cs typeface="+mn-cs"/>
            </a:endParaRPr>
          </a:p>
        </p:txBody>
      </p:sp>
      <p:sp>
        <p:nvSpPr>
          <p:cNvPr id="6" name="Slide Number Placeholder 5"/>
          <p:cNvSpPr>
            <a:spLocks noGrp="1"/>
          </p:cNvSpPr>
          <p:nvPr>
            <p:ph type="sldNum" sz="quarter" idx="12"/>
          </p:nvPr>
        </p:nvSpPr>
        <p:spPr>
          <a:xfrm>
            <a:off x="6457950" y="4767264"/>
            <a:ext cx="2057400" cy="273844"/>
          </a:xfrm>
          <a:prstGeom prst="rect">
            <a:avLst/>
          </a:prstGeom>
        </p:spPr>
        <p:txBody>
          <a:bodyPr/>
          <a:lstStyle/>
          <a:p>
            <a:pPr defTabSz="685916"/>
            <a:fld id="{35BBAAA1-1A01-7246-B987-2590F67E97D3}" type="slidenum">
              <a:rPr lang="en-US" sz="1350" kern="1200" smtClean="0">
                <a:latin typeface="Segoe UI"/>
                <a:ea typeface="+mn-ea"/>
                <a:cs typeface="+mn-cs"/>
              </a:rPr>
              <a:pPr defTabSz="685916"/>
              <a:t>‹#›</a:t>
            </a:fld>
            <a:endParaRPr lang="en-US" sz="1350" kern="1200">
              <a:latin typeface="Segoe UI"/>
              <a:ea typeface="+mn-ea"/>
              <a:cs typeface="+mn-cs"/>
            </a:endParaRPr>
          </a:p>
        </p:txBody>
      </p:sp>
    </p:spTree>
    <p:extLst>
      <p:ext uri="{BB962C8B-B14F-4D97-AF65-F5344CB8AC3E}">
        <p14:creationId xmlns:p14="http://schemas.microsoft.com/office/powerpoint/2010/main" val="120180780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3" y="-234"/>
            <a:ext cx="9143533" cy="5143967"/>
          </a:xfrm>
          <a:prstGeom prst="rect">
            <a:avLst/>
          </a:prstGeom>
        </p:spPr>
      </p:pic>
      <p:sp>
        <p:nvSpPr>
          <p:cNvPr id="12" name="Rectangle 11"/>
          <p:cNvSpPr/>
          <p:nvPr userDrawn="1"/>
        </p:nvSpPr>
        <p:spPr bwMode="auto">
          <a:xfrm>
            <a:off x="0" y="0"/>
            <a:ext cx="9144000" cy="51435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rtl="0" eaLnBrk="1" fontAlgn="base" latinLnBrk="0" hangingPunct="1">
              <a:lnSpc>
                <a:spcPct val="100000"/>
              </a:lnSpc>
              <a:spcBef>
                <a:spcPct val="0"/>
              </a:spcBef>
              <a:spcAft>
                <a:spcPct val="0"/>
              </a:spcAft>
              <a:buClrTx/>
              <a:buSzTx/>
              <a:buFontTx/>
              <a:buNone/>
              <a:tabLst/>
              <a:defRPr/>
            </a:pPr>
            <a:r>
              <a:rPr kumimoji="0" lang="en-US" sz="1471" b="0" i="0" u="none" strike="noStrike" kern="1200" cap="none" spc="0" normalizeH="0" baseline="0" noProof="0" dirty="0">
                <a:ln>
                  <a:noFill/>
                </a:ln>
                <a:solidFill>
                  <a:srgbClr val="FFFFFF"/>
                </a:solidFill>
                <a:effectLst/>
                <a:uLnTx/>
                <a:uFillTx/>
                <a:latin typeface="Segoe UI"/>
                <a:ea typeface="+mn-ea"/>
                <a:cs typeface="+mn-cs"/>
              </a:rPr>
              <a:t>&lt;Presenter Name&gt;</a:t>
            </a:r>
            <a:br>
              <a:rPr kumimoji="0" lang="en-US" sz="1471" b="0" i="0" u="none" strike="noStrike" kern="1200" cap="none" spc="0" normalizeH="0" baseline="0" noProof="0" dirty="0">
                <a:ln>
                  <a:noFill/>
                </a:ln>
                <a:solidFill>
                  <a:srgbClr val="FFFFFF"/>
                </a:solidFill>
                <a:effectLst/>
                <a:uLnTx/>
                <a:uFillTx/>
                <a:latin typeface="Segoe UI"/>
                <a:ea typeface="+mn-ea"/>
                <a:cs typeface="+mn-cs"/>
              </a:rPr>
            </a:br>
            <a:r>
              <a:rPr kumimoji="0" lang="en-US" sz="1471" b="0" i="0" u="none" strike="noStrike" kern="1200" cap="none" spc="0" normalizeH="0" baseline="0" noProof="0" dirty="0">
                <a:ln>
                  <a:noFill/>
                </a:ln>
                <a:solidFill>
                  <a:srgbClr val="FFFFFF"/>
                </a:solidFill>
                <a:effectLst/>
                <a:uLnTx/>
                <a:uFillTx/>
                <a:latin typeface="Segoe UI"/>
                <a:ea typeface="+mn-ea"/>
                <a:cs typeface="+mn-cs"/>
              </a:rPr>
              <a:t>&lt;Presenter Title&gt;</a:t>
            </a:r>
            <a:br>
              <a:rPr kumimoji="0" lang="en-US" sz="1471" b="0" i="0" u="none" strike="noStrike" kern="1200" cap="none" spc="0" normalizeH="0" baseline="0" noProof="0" dirty="0">
                <a:ln>
                  <a:noFill/>
                </a:ln>
                <a:solidFill>
                  <a:srgbClr val="FFFFFF"/>
                </a:solidFill>
                <a:effectLst/>
                <a:uLnTx/>
                <a:uFillTx/>
                <a:latin typeface="Segoe UI"/>
                <a:ea typeface="+mn-ea"/>
                <a:cs typeface="+mn-cs"/>
              </a:rPr>
            </a:br>
            <a:endParaRPr kumimoji="0" lang="en-US" sz="147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p:cNvSpPr/>
          <p:nvPr userDrawn="1"/>
        </p:nvSpPr>
        <p:spPr bwMode="gray">
          <a:xfrm>
            <a:off x="201976" y="890715"/>
            <a:ext cx="5378549" cy="336206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gray">
          <a:xfrm>
            <a:off x="201976" y="890706"/>
            <a:ext cx="5378549" cy="2012483"/>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00762" y="2907957"/>
            <a:ext cx="5379764"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dirty="0"/>
              <a:t>Speaker Name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871397" y="352550"/>
            <a:ext cx="936444" cy="201724"/>
          </a:xfrm>
          <a:prstGeom prst="rect">
            <a:avLst/>
          </a:prstGeom>
        </p:spPr>
      </p:pic>
      <p:sp>
        <p:nvSpPr>
          <p:cNvPr id="10" name="Rectangle 9"/>
          <p:cNvSpPr/>
          <p:nvPr userDrawn="1"/>
        </p:nvSpPr>
        <p:spPr bwMode="auto">
          <a:xfrm>
            <a:off x="5615748" y="0"/>
            <a:ext cx="3528252" cy="812969"/>
          </a:xfrm>
          <a:prstGeom prst="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57653" y="204191"/>
            <a:ext cx="3244442" cy="424077"/>
          </a:xfrm>
          <a:prstGeom prst="rect">
            <a:avLst/>
          </a:prstGeom>
        </p:spPr>
      </p:pic>
      <p:sp>
        <p:nvSpPr>
          <p:cNvPr id="14" name="Title 3"/>
          <p:cNvSpPr txBox="1">
            <a:spLocks/>
          </p:cNvSpPr>
          <p:nvPr userDrawn="1"/>
        </p:nvSpPr>
        <p:spPr>
          <a:xfrm>
            <a:off x="200762" y="888723"/>
            <a:ext cx="6502534" cy="3364052"/>
          </a:xfrm>
          <a:prstGeom prst="rect">
            <a:avLst/>
          </a:prstGeom>
          <a:solidFill>
            <a:srgbClr val="2A73B7"/>
          </a:solidFill>
          <a:ln>
            <a:solidFill>
              <a:srgbClr val="2A73B7"/>
            </a:solidFill>
          </a:ln>
          <a:effectLst/>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85845" rtl="0" eaLnBrk="1" fontAlgn="auto" latinLnBrk="0" hangingPunct="1">
              <a:lnSpc>
                <a:spcPct val="90000"/>
              </a:lnSpc>
              <a:spcBef>
                <a:spcPct val="0"/>
              </a:spcBef>
              <a:spcAft>
                <a:spcPts val="0"/>
              </a:spcAft>
              <a:buClrTx/>
              <a:buSzTx/>
              <a:buFontTx/>
              <a:buNone/>
              <a:tabLst/>
              <a:defRPr/>
            </a:pPr>
            <a: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&lt;Presentation Title&gt;</a:t>
            </a: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412" b="0" i="1"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&lt;Tag Line&gt;</a:t>
            </a: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rPr>
            </a:b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330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&lt;Presenter Name&gt;</a:t>
            </a:r>
            <a:br>
              <a:rPr kumimoji="0" lang="en-US" sz="330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330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&lt;Presenter Title&gt;</a:t>
            </a:r>
            <a:b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rPr>
              <a:t> </a:t>
            </a:r>
          </a:p>
        </p:txBody>
      </p:sp>
    </p:spTree>
    <p:extLst>
      <p:ext uri="{BB962C8B-B14F-4D97-AF65-F5344CB8AC3E}">
        <p14:creationId xmlns:p14="http://schemas.microsoft.com/office/powerpoint/2010/main" val="612073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977603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46143414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3544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marL="0" marR="0" lvl="0" indent="0" algn="ctr" defTabSz="685647"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354742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3" Type="http://schemas.openxmlformats.org/officeDocument/2006/relationships/vmlDrawing" Target="../drawings/vmlDrawing1.vml"/><Relationship Id="rId2" Type="http://schemas.openxmlformats.org/officeDocument/2006/relationships/theme" Target="../theme/theme11.xml"/><Relationship Id="rId1" Type="http://schemas.openxmlformats.org/officeDocument/2006/relationships/slideLayout" Target="../slideLayouts/slideLayout30.x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tags" Target="../tags/tag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image" Target="../media/image12.pn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openxmlformats.org/officeDocument/2006/relationships/image" Target="../media/image12.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13.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4" Type="http://schemas.openxmlformats.org/officeDocument/2006/relationships/image" Target="../media/image1.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40.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41.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slideLayout" Target="../slideLayouts/slideLayout43.xml"/><Relationship Id="rId1" Type="http://schemas.openxmlformats.org/officeDocument/2006/relationships/slideLayout" Target="../slideLayouts/slideLayout42.xml"/><Relationship Id="rId4" Type="http://schemas.openxmlformats.org/officeDocument/2006/relationships/image" Target="../media/image1.png"/></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slideLayout" Target="../slideLayouts/slideLayout45.xml"/><Relationship Id="rId1" Type="http://schemas.openxmlformats.org/officeDocument/2006/relationships/slideLayout" Target="../slideLayouts/slideLayout44.xml"/><Relationship Id="rId4" Type="http://schemas.openxmlformats.org/officeDocument/2006/relationships/image" Target="../media/image1.png"/></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5" Type="http://schemas.openxmlformats.org/officeDocument/2006/relationships/image" Target="../media/image1.png"/><Relationship Id="rId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image" Target="../media/image15.pn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2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theme" Target="../theme/theme21.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image" Target="../media/image1.png"/><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theme" Target="../theme/theme22.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theme" Target="../theme/theme23.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image" Target="../media/image36.emf"/></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theme" Target="../theme/theme24.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image" Target="../media/image1.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9" Type="http://schemas.openxmlformats.org/officeDocument/2006/relationships/slideLayout" Target="../slideLayouts/slideLayout180.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34" Type="http://schemas.openxmlformats.org/officeDocument/2006/relationships/slideLayout" Target="../slideLayouts/slideLayout175.xml"/><Relationship Id="rId42" Type="http://schemas.openxmlformats.org/officeDocument/2006/relationships/slideLayout" Target="../slideLayouts/slideLayout183.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38" Type="http://schemas.openxmlformats.org/officeDocument/2006/relationships/slideLayout" Target="../slideLayouts/slideLayout179.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41" Type="http://schemas.openxmlformats.org/officeDocument/2006/relationships/slideLayout" Target="../slideLayouts/slideLayout182.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37" Type="http://schemas.openxmlformats.org/officeDocument/2006/relationships/slideLayout" Target="../slideLayouts/slideLayout178.xml"/><Relationship Id="rId40" Type="http://schemas.openxmlformats.org/officeDocument/2006/relationships/slideLayout" Target="../slideLayouts/slideLayout181.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36" Type="http://schemas.openxmlformats.org/officeDocument/2006/relationships/slideLayout" Target="../slideLayouts/slideLayout177.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4" Type="http://schemas.openxmlformats.org/officeDocument/2006/relationships/image" Target="../media/image1.png"/><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35" Type="http://schemas.openxmlformats.org/officeDocument/2006/relationships/slideLayout" Target="../slideLayouts/slideLayout176.xml"/><Relationship Id="rId43"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image" Target="../media/image53.png"/><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theme" Target="../theme/theme26.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image" Target="../media/image8.png"/><Relationship Id="rId4" Type="http://schemas.openxmlformats.org/officeDocument/2006/relationships/slideLayout" Target="../slideLayouts/slideLayout19.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263" tIns="91414" rIns="146263" bIns="91414"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4"/>
            <a:ext cx="8740140" cy="1577880"/>
          </a:xfrm>
          <a:prstGeom prst="rect">
            <a:avLst/>
          </a:prstGeom>
        </p:spPr>
        <p:txBody>
          <a:bodyPr vert="horz" wrap="square" lIns="146263" tIns="91414" rIns="146263" bIns="9141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fld id="{C443C2DF-5588-4CC6-8C5F-6F0047402608}" type="slidenum">
              <a:rPr lang="en-US" smtClean="0"/>
              <a:t>‹#›</a:t>
            </a:fld>
            <a:endParaRPr lang="en-US"/>
          </a:p>
        </p:txBody>
      </p:sp>
    </p:spTree>
    <p:extLst>
      <p:ext uri="{BB962C8B-B14F-4D97-AF65-F5344CB8AC3E}">
        <p14:creationId xmlns:p14="http://schemas.microsoft.com/office/powerpoint/2010/main" val="30700204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5" r:id="rId3"/>
    <p:sldLayoutId id="2147483670" r:id="rId4"/>
    <p:sldLayoutId id="2147483677" r:id="rId5"/>
    <p:sldLayoutId id="2147483681" r:id="rId6"/>
    <p:sldLayoutId id="2147483682" r:id="rId7"/>
    <p:sldLayoutId id="2147483683" r:id="rId8"/>
    <p:sldLayoutId id="2147483684" r:id="rId9"/>
    <p:sldLayoutId id="2147483686" r:id="rId10"/>
    <p:sldLayoutId id="2147484144" r:id="rId11"/>
  </p:sldLayoutIdLst>
  <p:transition>
    <p:fade/>
  </p:transition>
  <p:hf hdr="0" ftr="0" dt="0"/>
  <p:txStyles>
    <p:titleStyle>
      <a:lvl1pPr algn="l" defTabSz="685647"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1" marR="0" indent="-252061" algn="l" defTabSz="685647" rtl="0" eaLnBrk="1" fontAlgn="auto" latinLnBrk="0" hangingPunct="1">
        <a:lnSpc>
          <a:spcPct val="90000"/>
        </a:lnSpc>
        <a:spcBef>
          <a:spcPct val="20000"/>
        </a:spcBef>
        <a:spcAft>
          <a:spcPts val="0"/>
        </a:spcAft>
        <a:buClrTx/>
        <a:buSzPct val="90000"/>
        <a:buFont typeface="Arial" pitchFamily="34" charset="0"/>
        <a:buChar char="•"/>
        <a:tabLst/>
        <a:defRPr sz="2868" kern="1200" spc="0" baseline="0">
          <a:gradFill>
            <a:gsLst>
              <a:gs pos="1250">
                <a:schemeClr val="tx1"/>
              </a:gs>
              <a:gs pos="100000">
                <a:schemeClr val="tx1"/>
              </a:gs>
            </a:gsLst>
            <a:lin ang="5400000" scaled="0"/>
          </a:gradFill>
          <a:latin typeface="+mj-lt"/>
          <a:ea typeface="+mn-ea"/>
          <a:cs typeface="+mn-cs"/>
        </a:defRPr>
      </a:lvl1pPr>
      <a:lvl2pPr marL="429439" marR="0" indent="-177377" algn="l" defTabSz="68564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44"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84"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227"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530"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55"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79"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003"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7" rtl="0" eaLnBrk="1" latinLnBrk="0" hangingPunct="1">
        <a:defRPr sz="1324" kern="1200">
          <a:solidFill>
            <a:schemeClr val="tx1"/>
          </a:solidFill>
          <a:latin typeface="+mn-lt"/>
          <a:ea typeface="+mn-ea"/>
          <a:cs typeface="+mn-cs"/>
        </a:defRPr>
      </a:lvl1pPr>
      <a:lvl2pPr marL="342824" algn="l" defTabSz="685647" rtl="0" eaLnBrk="1" latinLnBrk="0" hangingPunct="1">
        <a:defRPr sz="1324" kern="1200">
          <a:solidFill>
            <a:schemeClr val="tx1"/>
          </a:solidFill>
          <a:latin typeface="+mn-lt"/>
          <a:ea typeface="+mn-ea"/>
          <a:cs typeface="+mn-cs"/>
        </a:defRPr>
      </a:lvl2pPr>
      <a:lvl3pPr marL="685647" algn="l" defTabSz="685647" rtl="0" eaLnBrk="1" latinLnBrk="0" hangingPunct="1">
        <a:defRPr sz="1324" kern="1200">
          <a:solidFill>
            <a:schemeClr val="tx1"/>
          </a:solidFill>
          <a:latin typeface="+mn-lt"/>
          <a:ea typeface="+mn-ea"/>
          <a:cs typeface="+mn-cs"/>
        </a:defRPr>
      </a:lvl3pPr>
      <a:lvl4pPr marL="1028471" algn="l" defTabSz="685647" rtl="0" eaLnBrk="1" latinLnBrk="0" hangingPunct="1">
        <a:defRPr sz="1324" kern="1200">
          <a:solidFill>
            <a:schemeClr val="tx1"/>
          </a:solidFill>
          <a:latin typeface="+mn-lt"/>
          <a:ea typeface="+mn-ea"/>
          <a:cs typeface="+mn-cs"/>
        </a:defRPr>
      </a:lvl4pPr>
      <a:lvl5pPr marL="1371295" algn="l" defTabSz="685647" rtl="0" eaLnBrk="1" latinLnBrk="0" hangingPunct="1">
        <a:defRPr sz="1324" kern="1200">
          <a:solidFill>
            <a:schemeClr val="tx1"/>
          </a:solidFill>
          <a:latin typeface="+mn-lt"/>
          <a:ea typeface="+mn-ea"/>
          <a:cs typeface="+mn-cs"/>
        </a:defRPr>
      </a:lvl5pPr>
      <a:lvl6pPr marL="1714120" algn="l" defTabSz="685647" rtl="0" eaLnBrk="1" latinLnBrk="0" hangingPunct="1">
        <a:defRPr sz="1324" kern="1200">
          <a:solidFill>
            <a:schemeClr val="tx1"/>
          </a:solidFill>
          <a:latin typeface="+mn-lt"/>
          <a:ea typeface="+mn-ea"/>
          <a:cs typeface="+mn-cs"/>
        </a:defRPr>
      </a:lvl6pPr>
      <a:lvl7pPr marL="2056944" algn="l" defTabSz="685647" rtl="0" eaLnBrk="1" latinLnBrk="0" hangingPunct="1">
        <a:defRPr sz="1324" kern="1200">
          <a:solidFill>
            <a:schemeClr val="tx1"/>
          </a:solidFill>
          <a:latin typeface="+mn-lt"/>
          <a:ea typeface="+mn-ea"/>
          <a:cs typeface="+mn-cs"/>
        </a:defRPr>
      </a:lvl7pPr>
      <a:lvl8pPr marL="2399767" algn="l" defTabSz="685647" rtl="0" eaLnBrk="1" latinLnBrk="0" hangingPunct="1">
        <a:defRPr sz="1324" kern="1200">
          <a:solidFill>
            <a:schemeClr val="tx1"/>
          </a:solidFill>
          <a:latin typeface="+mn-lt"/>
          <a:ea typeface="+mn-ea"/>
          <a:cs typeface="+mn-cs"/>
        </a:defRPr>
      </a:lvl8pPr>
      <a:lvl9pPr marL="2742590" algn="l" defTabSz="685647"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263" tIns="91414" rIns="146263" bIns="91414"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4"/>
            <a:ext cx="8740140" cy="1577880"/>
          </a:xfrm>
          <a:prstGeom prst="rect">
            <a:avLst/>
          </a:prstGeom>
        </p:spPr>
        <p:txBody>
          <a:bodyPr vert="horz" wrap="square" lIns="146263" tIns="91414" rIns="146263" bIns="9141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5" y="4900100"/>
            <a:ext cx="672319" cy="134250"/>
          </a:xfrm>
          <a:prstGeom prst="rect">
            <a:avLst/>
          </a:prstGeom>
        </p:spPr>
        <p:txBody>
          <a:bodyPr vert="horz" lIns="91414" tIns="45706" rIns="91414" bIns="45706" rtlCol="0" anchor="ctr"/>
          <a:lstStyle>
            <a:lvl1pPr algn="r">
              <a:defRPr sz="882">
                <a:solidFill>
                  <a:schemeClr val="tx1">
                    <a:tint val="75000"/>
                  </a:schemeClr>
                </a:solidFill>
              </a:defRPr>
            </a:lvl1pPr>
          </a:lstStyle>
          <a:p>
            <a:pPr defTabSz="685608">
              <a:defRPr/>
            </a:pPr>
            <a:fld id="{C443C2DF-5588-4CC6-8C5F-6F0047402608}" type="slidenum">
              <a:rPr lang="en-US" kern="1200" smtClean="0">
                <a:solidFill>
                  <a:srgbClr val="505050">
                    <a:tint val="75000"/>
                  </a:srgbClr>
                </a:solidFill>
                <a:latin typeface="Segoe UI"/>
                <a:ea typeface="+mn-ea"/>
                <a:cs typeface="+mn-cs"/>
              </a:rPr>
              <a:pPr defTabSz="685608">
                <a:defRPr/>
              </a:pPr>
              <a:t>‹#›</a:t>
            </a:fld>
            <a:endParaRPr lang="en-US" kern="1200">
              <a:solidFill>
                <a:srgbClr val="505050">
                  <a:tint val="75000"/>
                </a:srgbClr>
              </a:solidFill>
              <a:latin typeface="Segoe UI"/>
              <a:ea typeface="+mn-ea"/>
              <a:cs typeface="+mn-cs"/>
            </a:endParaRPr>
          </a:p>
        </p:txBody>
      </p:sp>
    </p:spTree>
    <p:extLst>
      <p:ext uri="{BB962C8B-B14F-4D97-AF65-F5344CB8AC3E}">
        <p14:creationId xmlns:p14="http://schemas.microsoft.com/office/powerpoint/2010/main" val="147741747"/>
      </p:ext>
    </p:extLst>
  </p:cSld>
  <p:clrMap bg1="lt1" tx1="dk1" bg2="lt2" tx2="dk2" accent1="accent1" accent2="accent2" accent3="accent3" accent4="accent4" accent5="accent5" accent6="accent6" hlink="hlink" folHlink="folHlink"/>
  <p:sldLayoutIdLst>
    <p:sldLayoutId id="2147483791" r:id="rId1"/>
    <p:sldLayoutId id="2147483817" r:id="rId2"/>
  </p:sldLayoutIdLst>
  <p:transition>
    <p:fade/>
  </p:transition>
  <p:hf hdr="0" ftr="0" dt="0"/>
  <p:txStyles>
    <p:titleStyle>
      <a:lvl1pPr algn="l" defTabSz="685647"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1" marR="0" indent="-252061" algn="l" defTabSz="685647" rtl="0" eaLnBrk="1" fontAlgn="auto" latinLnBrk="0" hangingPunct="1">
        <a:lnSpc>
          <a:spcPct val="90000"/>
        </a:lnSpc>
        <a:spcBef>
          <a:spcPct val="20000"/>
        </a:spcBef>
        <a:spcAft>
          <a:spcPts val="0"/>
        </a:spcAft>
        <a:buClrTx/>
        <a:buSzPct val="90000"/>
        <a:buFont typeface="Arial" pitchFamily="34" charset="0"/>
        <a:buChar char="•"/>
        <a:tabLst/>
        <a:defRPr sz="2868" kern="1200" spc="0" baseline="0">
          <a:gradFill>
            <a:gsLst>
              <a:gs pos="1250">
                <a:schemeClr val="tx1"/>
              </a:gs>
              <a:gs pos="100000">
                <a:schemeClr val="tx1"/>
              </a:gs>
            </a:gsLst>
            <a:lin ang="5400000" scaled="0"/>
          </a:gradFill>
          <a:latin typeface="+mj-lt"/>
          <a:ea typeface="+mn-ea"/>
          <a:cs typeface="+mn-cs"/>
        </a:defRPr>
      </a:lvl1pPr>
      <a:lvl2pPr marL="429439" marR="0" indent="-177377" algn="l" defTabSz="68564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44"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84"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227" marR="0" indent="-168041" algn="l" defTabSz="6856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530"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55"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79"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003" indent="-171412" algn="l" defTabSz="685647"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7" rtl="0" eaLnBrk="1" latinLnBrk="0" hangingPunct="1">
        <a:defRPr sz="1324" kern="1200">
          <a:solidFill>
            <a:schemeClr val="tx1"/>
          </a:solidFill>
          <a:latin typeface="+mn-lt"/>
          <a:ea typeface="+mn-ea"/>
          <a:cs typeface="+mn-cs"/>
        </a:defRPr>
      </a:lvl1pPr>
      <a:lvl2pPr marL="342824" algn="l" defTabSz="685647" rtl="0" eaLnBrk="1" latinLnBrk="0" hangingPunct="1">
        <a:defRPr sz="1324" kern="1200">
          <a:solidFill>
            <a:schemeClr val="tx1"/>
          </a:solidFill>
          <a:latin typeface="+mn-lt"/>
          <a:ea typeface="+mn-ea"/>
          <a:cs typeface="+mn-cs"/>
        </a:defRPr>
      </a:lvl2pPr>
      <a:lvl3pPr marL="685647" algn="l" defTabSz="685647" rtl="0" eaLnBrk="1" latinLnBrk="0" hangingPunct="1">
        <a:defRPr sz="1324" kern="1200">
          <a:solidFill>
            <a:schemeClr val="tx1"/>
          </a:solidFill>
          <a:latin typeface="+mn-lt"/>
          <a:ea typeface="+mn-ea"/>
          <a:cs typeface="+mn-cs"/>
        </a:defRPr>
      </a:lvl3pPr>
      <a:lvl4pPr marL="1028471" algn="l" defTabSz="685647" rtl="0" eaLnBrk="1" latinLnBrk="0" hangingPunct="1">
        <a:defRPr sz="1324" kern="1200">
          <a:solidFill>
            <a:schemeClr val="tx1"/>
          </a:solidFill>
          <a:latin typeface="+mn-lt"/>
          <a:ea typeface="+mn-ea"/>
          <a:cs typeface="+mn-cs"/>
        </a:defRPr>
      </a:lvl4pPr>
      <a:lvl5pPr marL="1371295" algn="l" defTabSz="685647" rtl="0" eaLnBrk="1" latinLnBrk="0" hangingPunct="1">
        <a:defRPr sz="1324" kern="1200">
          <a:solidFill>
            <a:schemeClr val="tx1"/>
          </a:solidFill>
          <a:latin typeface="+mn-lt"/>
          <a:ea typeface="+mn-ea"/>
          <a:cs typeface="+mn-cs"/>
        </a:defRPr>
      </a:lvl5pPr>
      <a:lvl6pPr marL="1714120" algn="l" defTabSz="685647" rtl="0" eaLnBrk="1" latinLnBrk="0" hangingPunct="1">
        <a:defRPr sz="1324" kern="1200">
          <a:solidFill>
            <a:schemeClr val="tx1"/>
          </a:solidFill>
          <a:latin typeface="+mn-lt"/>
          <a:ea typeface="+mn-ea"/>
          <a:cs typeface="+mn-cs"/>
        </a:defRPr>
      </a:lvl6pPr>
      <a:lvl7pPr marL="2056944" algn="l" defTabSz="685647" rtl="0" eaLnBrk="1" latinLnBrk="0" hangingPunct="1">
        <a:defRPr sz="1324" kern="1200">
          <a:solidFill>
            <a:schemeClr val="tx1"/>
          </a:solidFill>
          <a:latin typeface="+mn-lt"/>
          <a:ea typeface="+mn-ea"/>
          <a:cs typeface="+mn-cs"/>
        </a:defRPr>
      </a:lvl7pPr>
      <a:lvl8pPr marL="2399767" algn="l" defTabSz="685647" rtl="0" eaLnBrk="1" latinLnBrk="0" hangingPunct="1">
        <a:defRPr sz="1324" kern="1200">
          <a:solidFill>
            <a:schemeClr val="tx1"/>
          </a:solidFill>
          <a:latin typeface="+mn-lt"/>
          <a:ea typeface="+mn-ea"/>
          <a:cs typeface="+mn-cs"/>
        </a:defRPr>
      </a:lvl8pPr>
      <a:lvl9pPr marL="2742590" algn="l" defTabSz="685647"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4"/>
            </p:custDataLst>
            <p:extLst/>
          </p:nvPr>
        </p:nvGraphicFramePr>
        <p:xfrm>
          <a:off x="1444" y="1053"/>
          <a:ext cx="1443" cy="1050"/>
        </p:xfrm>
        <a:graphic>
          <a:graphicData uri="http://schemas.openxmlformats.org/presentationml/2006/ole">
            <mc:AlternateContent xmlns:mc="http://schemas.openxmlformats.org/markup-compatibility/2006">
              <mc:Choice xmlns:v="urn:schemas-microsoft-com:vml" Requires="v">
                <p:oleObj spid="_x0000_s1199"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444" y="1053"/>
                        <a:ext cx="1443" cy="1050"/>
                      </a:xfrm>
                      <a:prstGeom prst="rect">
                        <a:avLst/>
                      </a:prstGeom>
                    </p:spPr>
                  </p:pic>
                </p:oleObj>
              </mc:Fallback>
            </mc:AlternateContent>
          </a:graphicData>
        </a:graphic>
      </p:graphicFrame>
      <p:sp>
        <p:nvSpPr>
          <p:cNvPr id="7" name="Footer Placeholder 6"/>
          <p:cNvSpPr>
            <a:spLocks noGrp="1"/>
          </p:cNvSpPr>
          <p:nvPr>
            <p:ph type="ftr" sz="quarter" idx="3"/>
          </p:nvPr>
        </p:nvSpPr>
        <p:spPr>
          <a:xfrm>
            <a:off x="2286001" y="4858406"/>
            <a:ext cx="6286500" cy="285095"/>
          </a:xfrm>
          <a:prstGeom prst="rect">
            <a:avLst/>
          </a:prstGeom>
        </p:spPr>
        <p:txBody>
          <a:bodyPr vert="horz" lIns="62497" tIns="31248" rIns="62497" bIns="31248" rtlCol="0" anchor="ctr"/>
          <a:lstStyle>
            <a:lvl1pPr algn="l">
              <a:defRPr sz="393">
                <a:solidFill>
                  <a:schemeClr val="tx1"/>
                </a:solidFill>
                <a:latin typeface="Segoe UI" pitchFamily="34" charset="0"/>
                <a:ea typeface="Segoe UI" pitchFamily="34" charset="0"/>
                <a:cs typeface="Segoe UI" pitchFamily="34" charset="0"/>
              </a:defRPr>
            </a:lvl1pPr>
          </a:lstStyle>
          <a:p>
            <a:pPr defTabSz="553765"/>
            <a:endParaRPr lang="en-US" dirty="0">
              <a:solidFill>
                <a:srgbClr val="505050"/>
              </a:solidFill>
            </a:endParaRPr>
          </a:p>
        </p:txBody>
      </p:sp>
      <p:sp>
        <p:nvSpPr>
          <p:cNvPr id="19" name="Slide Number Placeholder 18"/>
          <p:cNvSpPr>
            <a:spLocks noGrp="1"/>
          </p:cNvSpPr>
          <p:nvPr>
            <p:ph type="sldNum" sz="quarter" idx="4"/>
          </p:nvPr>
        </p:nvSpPr>
        <p:spPr>
          <a:xfrm>
            <a:off x="8572503" y="4858406"/>
            <a:ext cx="571499" cy="285095"/>
          </a:xfrm>
          <a:prstGeom prst="rect">
            <a:avLst/>
          </a:prstGeom>
        </p:spPr>
        <p:txBody>
          <a:bodyPr vert="horz" lIns="75017" tIns="37509" rIns="75017" bIns="37509" rtlCol="0" anchor="ctr"/>
          <a:lstStyle>
            <a:lvl1pPr algn="r">
              <a:defRPr sz="393">
                <a:solidFill>
                  <a:schemeClr val="tx1"/>
                </a:solidFill>
                <a:latin typeface="Segoe UI" pitchFamily="34" charset="0"/>
                <a:ea typeface="Segoe UI" pitchFamily="34" charset="0"/>
                <a:cs typeface="Segoe UI" pitchFamily="34" charset="0"/>
              </a:defRPr>
            </a:lvl1pPr>
          </a:lstStyle>
          <a:p>
            <a:pPr defTabSz="553765"/>
            <a:fld id="{FAADACFB-7C71-4E89-89D2-7BBA40B7BFA9}" type="slidenum">
              <a:rPr lang="en-US" smtClean="0">
                <a:solidFill>
                  <a:srgbClr val="505050"/>
                </a:solidFill>
              </a:rPr>
              <a:pPr defTabSz="553765"/>
              <a:t>‹#›</a:t>
            </a:fld>
            <a:endParaRPr lang="en-US" dirty="0">
              <a:solidFill>
                <a:srgbClr val="505050"/>
              </a:solidFill>
            </a:endParaRPr>
          </a:p>
        </p:txBody>
      </p:sp>
    </p:spTree>
    <p:extLst>
      <p:ext uri="{BB962C8B-B14F-4D97-AF65-F5344CB8AC3E}">
        <p14:creationId xmlns:p14="http://schemas.microsoft.com/office/powerpoint/2010/main" val="615523869"/>
      </p:ext>
    </p:extLst>
  </p:cSld>
  <p:clrMap bg1="lt1" tx1="dk1" bg2="lt2" tx2="dk2" accent1="accent1" accent2="accent2" accent3="accent3" accent4="accent4" accent5="accent5" accent6="accent6" hlink="hlink" folHlink="folHlink"/>
  <p:sldLayoutIdLst>
    <p:sldLayoutId id="2147483819" r:id="rId1"/>
  </p:sldLayoutIdLst>
  <p:transition>
    <p:fade/>
  </p:transition>
  <p:hf hdr="0" ftr="0" dt="0"/>
  <p:txStyles>
    <p:titleStyle>
      <a:lvl1pPr marL="0" algn="l" defTabSz="499686" rtl="0" eaLnBrk="1" latinLnBrk="0" hangingPunct="1">
        <a:lnSpc>
          <a:spcPct val="90000"/>
        </a:lnSpc>
        <a:spcBef>
          <a:spcPct val="0"/>
        </a:spcBef>
        <a:buNone/>
        <a:defRPr lang="en-US" sz="1844" kern="1200" spc="-27" baseline="0" dirty="0">
          <a:solidFill>
            <a:schemeClr val="bg2"/>
          </a:solidFill>
          <a:latin typeface="Segoe UI Light" pitchFamily="34" charset="0"/>
          <a:ea typeface="Segoe UI" pitchFamily="34" charset="0"/>
          <a:cs typeface="Segoe UI" pitchFamily="34" charset="0"/>
        </a:defRPr>
      </a:lvl1pPr>
    </p:titleStyle>
    <p:bodyStyle>
      <a:lvl1pPr marL="106437" indent="-106437" algn="l" defTabSz="499686" rtl="0" eaLnBrk="1" latinLnBrk="0" hangingPunct="1">
        <a:spcBef>
          <a:spcPts val="826"/>
        </a:spcBef>
        <a:buClr>
          <a:schemeClr val="tx1"/>
        </a:buClr>
        <a:buSzPct val="100000"/>
        <a:buFont typeface="Arial" panose="020B0604020202020204" pitchFamily="34" charset="0"/>
        <a:buChar char="•"/>
        <a:defRPr sz="1185" kern="1200">
          <a:solidFill>
            <a:schemeClr val="bg2"/>
          </a:solidFill>
          <a:latin typeface="Segoe UI" pitchFamily="34" charset="0"/>
          <a:ea typeface="Segoe UI" pitchFamily="34" charset="0"/>
          <a:cs typeface="Segoe UI" pitchFamily="34" charset="0"/>
        </a:defRPr>
      </a:lvl1pPr>
      <a:lvl2pPr marL="218624" indent="-89271" algn="l" defTabSz="499686" rtl="0" eaLnBrk="1" latinLnBrk="0" hangingPunct="1">
        <a:spcBef>
          <a:spcPct val="20000"/>
        </a:spcBef>
        <a:buClr>
          <a:schemeClr val="tx1"/>
        </a:buClr>
        <a:buFont typeface="Arial" pitchFamily="34" charset="0"/>
        <a:buChar char="•"/>
        <a:defRPr sz="922" kern="1200">
          <a:solidFill>
            <a:schemeClr val="bg2"/>
          </a:solidFill>
          <a:latin typeface="Segoe UI" pitchFamily="34" charset="0"/>
          <a:ea typeface="Segoe UI" pitchFamily="34" charset="0"/>
          <a:cs typeface="Segoe UI" pitchFamily="34" charset="0"/>
        </a:defRPr>
      </a:lvl2pPr>
      <a:lvl3pPr marL="349798" indent="-79554" algn="l" defTabSz="499686" rtl="0" eaLnBrk="1" latinLnBrk="0" hangingPunct="1">
        <a:spcBef>
          <a:spcPct val="20000"/>
        </a:spcBef>
        <a:buClr>
          <a:schemeClr val="tx1"/>
        </a:buClr>
        <a:buFont typeface="Arial" pitchFamily="34" charset="0"/>
        <a:buChar char="•"/>
        <a:defRPr sz="790" kern="1200">
          <a:solidFill>
            <a:schemeClr val="bg2"/>
          </a:solidFill>
          <a:latin typeface="Segoe UI" pitchFamily="34" charset="0"/>
          <a:ea typeface="Segoe UI" pitchFamily="34" charset="0"/>
          <a:cs typeface="Segoe UI" pitchFamily="34" charset="0"/>
        </a:defRPr>
      </a:lvl3pPr>
      <a:lvl4pPr marL="480972" indent="-81376" algn="l" defTabSz="499686" rtl="0" eaLnBrk="1" latinLnBrk="0" hangingPunct="1">
        <a:spcBef>
          <a:spcPct val="20000"/>
        </a:spcBef>
        <a:buClr>
          <a:schemeClr val="tx1"/>
        </a:buClr>
        <a:buFont typeface="Arial" pitchFamily="34" charset="0"/>
        <a:buChar char="–"/>
        <a:defRPr sz="659" kern="1200">
          <a:solidFill>
            <a:schemeClr val="bg2"/>
          </a:solidFill>
          <a:latin typeface="Segoe UI" pitchFamily="34" charset="0"/>
          <a:ea typeface="Segoe UI" pitchFamily="34" charset="0"/>
          <a:cs typeface="Segoe UI" pitchFamily="34" charset="0"/>
        </a:defRPr>
      </a:lvl4pPr>
      <a:lvl5pPr marL="590284" indent="-82592" algn="l" defTabSz="499686" rtl="0" eaLnBrk="1" latinLnBrk="0" hangingPunct="1">
        <a:spcBef>
          <a:spcPct val="20000"/>
        </a:spcBef>
        <a:buClr>
          <a:schemeClr val="tx1"/>
        </a:buClr>
        <a:buFont typeface="Arial" pitchFamily="34" charset="0"/>
        <a:buChar char="»"/>
        <a:defRPr sz="659" kern="1200">
          <a:solidFill>
            <a:schemeClr val="bg2"/>
          </a:solidFill>
          <a:latin typeface="Segoe UI" pitchFamily="34" charset="0"/>
          <a:ea typeface="Segoe UI" pitchFamily="34" charset="0"/>
          <a:cs typeface="Segoe UI" pitchFamily="34" charset="0"/>
        </a:defRPr>
      </a:lvl5pPr>
      <a:lvl6pPr marL="1374137" indent="-124922" algn="l" defTabSz="499686" rtl="0" eaLnBrk="1" latinLnBrk="0" hangingPunct="1">
        <a:spcBef>
          <a:spcPct val="20000"/>
        </a:spcBef>
        <a:buFont typeface="Arial" pitchFamily="34" charset="0"/>
        <a:buChar char="•"/>
        <a:defRPr sz="1175" kern="1200">
          <a:solidFill>
            <a:schemeClr val="tx1"/>
          </a:solidFill>
          <a:latin typeface="+mn-lt"/>
          <a:ea typeface="+mn-ea"/>
          <a:cs typeface="+mn-cs"/>
        </a:defRPr>
      </a:lvl6pPr>
      <a:lvl7pPr marL="1623979" indent="-124922" algn="l" defTabSz="499686" rtl="0" eaLnBrk="1" latinLnBrk="0" hangingPunct="1">
        <a:spcBef>
          <a:spcPct val="20000"/>
        </a:spcBef>
        <a:buFont typeface="Arial" pitchFamily="34" charset="0"/>
        <a:buChar char="•"/>
        <a:defRPr sz="1175" kern="1200">
          <a:solidFill>
            <a:schemeClr val="tx1"/>
          </a:solidFill>
          <a:latin typeface="+mn-lt"/>
          <a:ea typeface="+mn-ea"/>
          <a:cs typeface="+mn-cs"/>
        </a:defRPr>
      </a:lvl7pPr>
      <a:lvl8pPr marL="1873822" indent="-124922" algn="l" defTabSz="499686" rtl="0" eaLnBrk="1" latinLnBrk="0" hangingPunct="1">
        <a:spcBef>
          <a:spcPct val="20000"/>
        </a:spcBef>
        <a:buFont typeface="Arial" pitchFamily="34" charset="0"/>
        <a:buChar char="•"/>
        <a:defRPr sz="1175" kern="1200">
          <a:solidFill>
            <a:schemeClr val="tx1"/>
          </a:solidFill>
          <a:latin typeface="+mn-lt"/>
          <a:ea typeface="+mn-ea"/>
          <a:cs typeface="+mn-cs"/>
        </a:defRPr>
      </a:lvl8pPr>
      <a:lvl9pPr marL="2123665" indent="-124922" algn="l" defTabSz="499686" rtl="0" eaLnBrk="1" latinLnBrk="0" hangingPunct="1">
        <a:spcBef>
          <a:spcPct val="20000"/>
        </a:spcBef>
        <a:buFont typeface="Arial" pitchFamily="34" charset="0"/>
        <a:buChar char="•"/>
        <a:defRPr sz="1175" kern="1200">
          <a:solidFill>
            <a:schemeClr val="tx1"/>
          </a:solidFill>
          <a:latin typeface="+mn-lt"/>
          <a:ea typeface="+mn-ea"/>
          <a:cs typeface="+mn-cs"/>
        </a:defRPr>
      </a:lvl9pPr>
    </p:bodyStyle>
    <p:otherStyle>
      <a:defPPr>
        <a:defRPr lang="en-US"/>
      </a:defPPr>
      <a:lvl1pPr marL="0" algn="l" defTabSz="499686" rtl="0" eaLnBrk="1" latinLnBrk="0" hangingPunct="1">
        <a:defRPr sz="1007" kern="1200">
          <a:solidFill>
            <a:schemeClr val="tx1"/>
          </a:solidFill>
          <a:latin typeface="+mn-lt"/>
          <a:ea typeface="+mn-ea"/>
          <a:cs typeface="+mn-cs"/>
        </a:defRPr>
      </a:lvl1pPr>
      <a:lvl2pPr marL="249844" algn="l" defTabSz="499686" rtl="0" eaLnBrk="1" latinLnBrk="0" hangingPunct="1">
        <a:defRPr sz="1007" kern="1200">
          <a:solidFill>
            <a:schemeClr val="tx1"/>
          </a:solidFill>
          <a:latin typeface="+mn-lt"/>
          <a:ea typeface="+mn-ea"/>
          <a:cs typeface="+mn-cs"/>
        </a:defRPr>
      </a:lvl2pPr>
      <a:lvl3pPr marL="499686" algn="l" defTabSz="499686" rtl="0" eaLnBrk="1" latinLnBrk="0" hangingPunct="1">
        <a:defRPr sz="1007" kern="1200">
          <a:solidFill>
            <a:schemeClr val="tx1"/>
          </a:solidFill>
          <a:latin typeface="+mn-lt"/>
          <a:ea typeface="+mn-ea"/>
          <a:cs typeface="+mn-cs"/>
        </a:defRPr>
      </a:lvl3pPr>
      <a:lvl4pPr marL="749530" algn="l" defTabSz="499686" rtl="0" eaLnBrk="1" latinLnBrk="0" hangingPunct="1">
        <a:defRPr sz="1007" kern="1200">
          <a:solidFill>
            <a:schemeClr val="tx1"/>
          </a:solidFill>
          <a:latin typeface="+mn-lt"/>
          <a:ea typeface="+mn-ea"/>
          <a:cs typeface="+mn-cs"/>
        </a:defRPr>
      </a:lvl4pPr>
      <a:lvl5pPr marL="999372" algn="l" defTabSz="499686" rtl="0" eaLnBrk="1" latinLnBrk="0" hangingPunct="1">
        <a:defRPr sz="1007" kern="1200">
          <a:solidFill>
            <a:schemeClr val="tx1"/>
          </a:solidFill>
          <a:latin typeface="+mn-lt"/>
          <a:ea typeface="+mn-ea"/>
          <a:cs typeface="+mn-cs"/>
        </a:defRPr>
      </a:lvl5pPr>
      <a:lvl6pPr marL="1249215" algn="l" defTabSz="499686" rtl="0" eaLnBrk="1" latinLnBrk="0" hangingPunct="1">
        <a:defRPr sz="1007" kern="1200">
          <a:solidFill>
            <a:schemeClr val="tx1"/>
          </a:solidFill>
          <a:latin typeface="+mn-lt"/>
          <a:ea typeface="+mn-ea"/>
          <a:cs typeface="+mn-cs"/>
        </a:defRPr>
      </a:lvl6pPr>
      <a:lvl7pPr marL="1499058" algn="l" defTabSz="499686" rtl="0" eaLnBrk="1" latinLnBrk="0" hangingPunct="1">
        <a:defRPr sz="1007" kern="1200">
          <a:solidFill>
            <a:schemeClr val="tx1"/>
          </a:solidFill>
          <a:latin typeface="+mn-lt"/>
          <a:ea typeface="+mn-ea"/>
          <a:cs typeface="+mn-cs"/>
        </a:defRPr>
      </a:lvl7pPr>
      <a:lvl8pPr marL="1748901" algn="l" defTabSz="499686" rtl="0" eaLnBrk="1" latinLnBrk="0" hangingPunct="1">
        <a:defRPr sz="1007" kern="1200">
          <a:solidFill>
            <a:schemeClr val="tx1"/>
          </a:solidFill>
          <a:latin typeface="+mn-lt"/>
          <a:ea typeface="+mn-ea"/>
          <a:cs typeface="+mn-cs"/>
        </a:defRPr>
      </a:lvl8pPr>
      <a:lvl9pPr marL="1998745" algn="l" defTabSz="499686" rtl="0" eaLnBrk="1" latinLnBrk="0" hangingPunct="1">
        <a:defRPr sz="100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 pos="415">
          <p15:clr>
            <a:srgbClr val="5ACBF0"/>
          </p15:clr>
        </p15:guide>
        <p15:guide id="11" pos="7265">
          <p15:clr>
            <a:srgbClr val="5ACBF0"/>
          </p15:clr>
        </p15:guide>
        <p15:guide id="16" orient="horz" pos="692">
          <p15:clr>
            <a:srgbClr val="5ACBF0"/>
          </p15:clr>
        </p15:guide>
        <p15:guide id="25" orient="horz" pos="82">
          <p15:clr>
            <a:srgbClr val="F26B43"/>
          </p15:clr>
        </p15:guide>
        <p15:guide id="26" orient="horz" pos="435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250" tIns="91405" rIns="146250" bIns="91405"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4"/>
            <a:ext cx="8740140" cy="1577862"/>
          </a:xfrm>
          <a:prstGeom prst="rect">
            <a:avLst/>
          </a:prstGeom>
        </p:spPr>
        <p:txBody>
          <a:bodyPr vert="horz" wrap="square" lIns="146250" tIns="91405" rIns="146250" bIns="91405"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 cstate="print"/>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pPr/>
              <a:t>‹#›</a:t>
            </a:fld>
            <a:endParaRPr lang="en-US"/>
          </a:p>
        </p:txBody>
      </p:sp>
    </p:spTree>
    <p:extLst>
      <p:ext uri="{BB962C8B-B14F-4D97-AF65-F5344CB8AC3E}">
        <p14:creationId xmlns:p14="http://schemas.microsoft.com/office/powerpoint/2010/main" val="4266111679"/>
      </p:ext>
    </p:extLst>
  </p:cSld>
  <p:clrMap bg1="lt1" tx1="dk1" bg2="lt2" tx2="dk2" accent1="accent1" accent2="accent2" accent3="accent3" accent4="accent4" accent5="accent5" accent6="accent6" hlink="hlink" folHlink="folHlink"/>
  <p:sldLayoutIdLst>
    <p:sldLayoutId id="2147483821" r:id="rId1"/>
    <p:sldLayoutId id="2147483845" r:id="rId2"/>
  </p:sldLayoutIdLst>
  <p:transition>
    <p:fade/>
  </p:transition>
  <p:hf hdr="0" ftr="0" dt="0"/>
  <p:txStyles>
    <p:titleStyle>
      <a:lvl1pPr algn="l" defTabSz="685583"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7" marR="0" indent="-252037" algn="l" defTabSz="685583" rtl="0" eaLnBrk="1" fontAlgn="auto" latinLnBrk="0" hangingPunct="1">
        <a:lnSpc>
          <a:spcPct val="90000"/>
        </a:lnSpc>
        <a:spcBef>
          <a:spcPct val="20000"/>
        </a:spcBef>
        <a:spcAft>
          <a:spcPts val="0"/>
        </a:spcAft>
        <a:buClrTx/>
        <a:buSzPct val="90000"/>
        <a:buFont typeface="Arial" pitchFamily="34" charset="0"/>
        <a:buChar char="•"/>
        <a:tabLst/>
        <a:defRPr sz="2868" kern="1200" spc="0" baseline="0">
          <a:gradFill>
            <a:gsLst>
              <a:gs pos="1250">
                <a:schemeClr val="tx1"/>
              </a:gs>
              <a:gs pos="100000">
                <a:schemeClr val="tx1"/>
              </a:gs>
            </a:gsLst>
            <a:lin ang="5400000" scaled="0"/>
          </a:gradFill>
          <a:latin typeface="+mj-lt"/>
          <a:ea typeface="+mn-ea"/>
          <a:cs typeface="+mn-cs"/>
        </a:defRPr>
      </a:lvl1pPr>
      <a:lvl2pPr marL="429399" marR="0" indent="-177361" algn="l" defTabSz="68558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89"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13"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140"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353"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145"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937"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730"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83" rtl="0" eaLnBrk="1" latinLnBrk="0" hangingPunct="1">
        <a:defRPr sz="1324" kern="1200">
          <a:solidFill>
            <a:schemeClr val="tx1"/>
          </a:solidFill>
          <a:latin typeface="+mn-lt"/>
          <a:ea typeface="+mn-ea"/>
          <a:cs typeface="+mn-cs"/>
        </a:defRPr>
      </a:lvl1pPr>
      <a:lvl2pPr marL="342792" algn="l" defTabSz="685583" rtl="0" eaLnBrk="1" latinLnBrk="0" hangingPunct="1">
        <a:defRPr sz="1324" kern="1200">
          <a:solidFill>
            <a:schemeClr val="tx1"/>
          </a:solidFill>
          <a:latin typeface="+mn-lt"/>
          <a:ea typeface="+mn-ea"/>
          <a:cs typeface="+mn-cs"/>
        </a:defRPr>
      </a:lvl2pPr>
      <a:lvl3pPr marL="685583" algn="l" defTabSz="685583" rtl="0" eaLnBrk="1" latinLnBrk="0" hangingPunct="1">
        <a:defRPr sz="1324" kern="1200">
          <a:solidFill>
            <a:schemeClr val="tx1"/>
          </a:solidFill>
          <a:latin typeface="+mn-lt"/>
          <a:ea typeface="+mn-ea"/>
          <a:cs typeface="+mn-cs"/>
        </a:defRPr>
      </a:lvl3pPr>
      <a:lvl4pPr marL="1028374" algn="l" defTabSz="685583" rtl="0" eaLnBrk="1" latinLnBrk="0" hangingPunct="1">
        <a:defRPr sz="1324" kern="1200">
          <a:solidFill>
            <a:schemeClr val="tx1"/>
          </a:solidFill>
          <a:latin typeface="+mn-lt"/>
          <a:ea typeface="+mn-ea"/>
          <a:cs typeface="+mn-cs"/>
        </a:defRPr>
      </a:lvl4pPr>
      <a:lvl5pPr marL="1371166" algn="l" defTabSz="685583" rtl="0" eaLnBrk="1" latinLnBrk="0" hangingPunct="1">
        <a:defRPr sz="1324" kern="1200">
          <a:solidFill>
            <a:schemeClr val="tx1"/>
          </a:solidFill>
          <a:latin typeface="+mn-lt"/>
          <a:ea typeface="+mn-ea"/>
          <a:cs typeface="+mn-cs"/>
        </a:defRPr>
      </a:lvl5pPr>
      <a:lvl6pPr marL="1713959" algn="l" defTabSz="685583" rtl="0" eaLnBrk="1" latinLnBrk="0" hangingPunct="1">
        <a:defRPr sz="1324" kern="1200">
          <a:solidFill>
            <a:schemeClr val="tx1"/>
          </a:solidFill>
          <a:latin typeface="+mn-lt"/>
          <a:ea typeface="+mn-ea"/>
          <a:cs typeface="+mn-cs"/>
        </a:defRPr>
      </a:lvl6pPr>
      <a:lvl7pPr marL="2056750" algn="l" defTabSz="685583" rtl="0" eaLnBrk="1" latinLnBrk="0" hangingPunct="1">
        <a:defRPr sz="1324" kern="1200">
          <a:solidFill>
            <a:schemeClr val="tx1"/>
          </a:solidFill>
          <a:latin typeface="+mn-lt"/>
          <a:ea typeface="+mn-ea"/>
          <a:cs typeface="+mn-cs"/>
        </a:defRPr>
      </a:lvl7pPr>
      <a:lvl8pPr marL="2399541" algn="l" defTabSz="685583" rtl="0" eaLnBrk="1" latinLnBrk="0" hangingPunct="1">
        <a:defRPr sz="1324" kern="1200">
          <a:solidFill>
            <a:schemeClr val="tx1"/>
          </a:solidFill>
          <a:latin typeface="+mn-lt"/>
          <a:ea typeface="+mn-ea"/>
          <a:cs typeface="+mn-cs"/>
        </a:defRPr>
      </a:lvl8pPr>
      <a:lvl9pPr marL="2742331" algn="l" defTabSz="685583"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250" tIns="91405" rIns="146250" bIns="91405"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4"/>
            <a:ext cx="8740140" cy="1577862"/>
          </a:xfrm>
          <a:prstGeom prst="rect">
            <a:avLst/>
          </a:prstGeom>
        </p:spPr>
        <p:txBody>
          <a:bodyPr vert="horz" wrap="square" lIns="146250" tIns="91405" rIns="146250" bIns="91405"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7" cstate="print"/>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5" y="4900101"/>
            <a:ext cx="672319" cy="134250"/>
          </a:xfrm>
          <a:prstGeom prst="rect">
            <a:avLst/>
          </a:prstGeom>
        </p:spPr>
        <p:txBody>
          <a:bodyPr vert="horz" lIns="91405" tIns="45702" rIns="91405" bIns="45702" rtlCol="0" anchor="ctr"/>
          <a:lstStyle>
            <a:lvl1pPr algn="r">
              <a:defRPr sz="882">
                <a:solidFill>
                  <a:schemeClr val="tx1">
                    <a:tint val="75000"/>
                  </a:schemeClr>
                </a:solidFill>
              </a:defRPr>
            </a:lvl1pPr>
          </a:lstStyle>
          <a:p>
            <a:fld id="{C443C2DF-5588-4CC6-8C5F-6F00474026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590207816"/>
      </p:ext>
    </p:extLst>
  </p:cSld>
  <p:clrMap bg1="lt1" tx1="dk1" bg2="lt2" tx2="dk2" accent1="accent1" accent2="accent2" accent3="accent3" accent4="accent4" accent5="accent5" accent6="accent6" hlink="hlink" folHlink="folHlink"/>
  <p:sldLayoutIdLst>
    <p:sldLayoutId id="2147483847" r:id="rId1"/>
    <p:sldLayoutId id="2147483851" r:id="rId2"/>
    <p:sldLayoutId id="2147483856" r:id="rId3"/>
    <p:sldLayoutId id="2147483863" r:id="rId4"/>
    <p:sldLayoutId id="2147483871" r:id="rId5"/>
  </p:sldLayoutIdLst>
  <p:transition>
    <p:fade/>
  </p:transition>
  <p:hf hdr="0" ftr="0" dt="0"/>
  <p:txStyles>
    <p:titleStyle>
      <a:lvl1pPr algn="l" defTabSz="685583"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7" marR="0" indent="-252037" algn="l" defTabSz="685583" rtl="0" eaLnBrk="1" fontAlgn="auto" latinLnBrk="0" hangingPunct="1">
        <a:lnSpc>
          <a:spcPct val="90000"/>
        </a:lnSpc>
        <a:spcBef>
          <a:spcPct val="20000"/>
        </a:spcBef>
        <a:spcAft>
          <a:spcPts val="0"/>
        </a:spcAft>
        <a:buClrTx/>
        <a:buSzPct val="90000"/>
        <a:buFont typeface="Arial" pitchFamily="34" charset="0"/>
        <a:buChar char="•"/>
        <a:tabLst/>
        <a:defRPr sz="2868" kern="1200" spc="0" baseline="0">
          <a:gradFill>
            <a:gsLst>
              <a:gs pos="1250">
                <a:schemeClr val="tx1"/>
              </a:gs>
              <a:gs pos="100000">
                <a:schemeClr val="tx1"/>
              </a:gs>
            </a:gsLst>
            <a:lin ang="5400000" scaled="0"/>
          </a:gradFill>
          <a:latin typeface="+mj-lt"/>
          <a:ea typeface="+mn-ea"/>
          <a:cs typeface="+mn-cs"/>
        </a:defRPr>
      </a:lvl1pPr>
      <a:lvl2pPr marL="429399" marR="0" indent="-177361" algn="l" defTabSz="68558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89"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13"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140" marR="0" indent="-168026" algn="l" defTabSz="685583"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353"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145"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937"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730" indent="-171397" algn="l" defTabSz="685583"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83" rtl="0" eaLnBrk="1" latinLnBrk="0" hangingPunct="1">
        <a:defRPr sz="1324" kern="1200">
          <a:solidFill>
            <a:schemeClr val="tx1"/>
          </a:solidFill>
          <a:latin typeface="+mn-lt"/>
          <a:ea typeface="+mn-ea"/>
          <a:cs typeface="+mn-cs"/>
        </a:defRPr>
      </a:lvl1pPr>
      <a:lvl2pPr marL="342792" algn="l" defTabSz="685583" rtl="0" eaLnBrk="1" latinLnBrk="0" hangingPunct="1">
        <a:defRPr sz="1324" kern="1200">
          <a:solidFill>
            <a:schemeClr val="tx1"/>
          </a:solidFill>
          <a:latin typeface="+mn-lt"/>
          <a:ea typeface="+mn-ea"/>
          <a:cs typeface="+mn-cs"/>
        </a:defRPr>
      </a:lvl2pPr>
      <a:lvl3pPr marL="685583" algn="l" defTabSz="685583" rtl="0" eaLnBrk="1" latinLnBrk="0" hangingPunct="1">
        <a:defRPr sz="1324" kern="1200">
          <a:solidFill>
            <a:schemeClr val="tx1"/>
          </a:solidFill>
          <a:latin typeface="+mn-lt"/>
          <a:ea typeface="+mn-ea"/>
          <a:cs typeface="+mn-cs"/>
        </a:defRPr>
      </a:lvl3pPr>
      <a:lvl4pPr marL="1028374" algn="l" defTabSz="685583" rtl="0" eaLnBrk="1" latinLnBrk="0" hangingPunct="1">
        <a:defRPr sz="1324" kern="1200">
          <a:solidFill>
            <a:schemeClr val="tx1"/>
          </a:solidFill>
          <a:latin typeface="+mn-lt"/>
          <a:ea typeface="+mn-ea"/>
          <a:cs typeface="+mn-cs"/>
        </a:defRPr>
      </a:lvl4pPr>
      <a:lvl5pPr marL="1371166" algn="l" defTabSz="685583" rtl="0" eaLnBrk="1" latinLnBrk="0" hangingPunct="1">
        <a:defRPr sz="1324" kern="1200">
          <a:solidFill>
            <a:schemeClr val="tx1"/>
          </a:solidFill>
          <a:latin typeface="+mn-lt"/>
          <a:ea typeface="+mn-ea"/>
          <a:cs typeface="+mn-cs"/>
        </a:defRPr>
      </a:lvl5pPr>
      <a:lvl6pPr marL="1713959" algn="l" defTabSz="685583" rtl="0" eaLnBrk="1" latinLnBrk="0" hangingPunct="1">
        <a:defRPr sz="1324" kern="1200">
          <a:solidFill>
            <a:schemeClr val="tx1"/>
          </a:solidFill>
          <a:latin typeface="+mn-lt"/>
          <a:ea typeface="+mn-ea"/>
          <a:cs typeface="+mn-cs"/>
        </a:defRPr>
      </a:lvl6pPr>
      <a:lvl7pPr marL="2056750" algn="l" defTabSz="685583" rtl="0" eaLnBrk="1" latinLnBrk="0" hangingPunct="1">
        <a:defRPr sz="1324" kern="1200">
          <a:solidFill>
            <a:schemeClr val="tx1"/>
          </a:solidFill>
          <a:latin typeface="+mn-lt"/>
          <a:ea typeface="+mn-ea"/>
          <a:cs typeface="+mn-cs"/>
        </a:defRPr>
      </a:lvl7pPr>
      <a:lvl8pPr marL="2399541" algn="l" defTabSz="685583" rtl="0" eaLnBrk="1" latinLnBrk="0" hangingPunct="1">
        <a:defRPr sz="1324" kern="1200">
          <a:solidFill>
            <a:schemeClr val="tx1"/>
          </a:solidFill>
          <a:latin typeface="+mn-lt"/>
          <a:ea typeface="+mn-ea"/>
          <a:cs typeface="+mn-cs"/>
        </a:defRPr>
      </a:lvl8pPr>
      <a:lvl9pPr marL="2742331" algn="l" defTabSz="685583"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812476151"/>
      </p:ext>
    </p:extLst>
  </p:cSld>
  <p:clrMap bg1="dk1" tx1="lt1" bg2="dk2" tx2="lt2" accent1="accent1" accent2="accent2" accent3="accent3" accent4="accent4" accent5="accent5" accent6="accent6" hlink="hlink" folHlink="folHlink"/>
  <p:sldLayoutIdLst>
    <p:sldLayoutId id="2147483938" r:id="rId1"/>
    <p:sldLayoutId id="2147483939" r:id="rId2"/>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740297194"/>
      </p:ext>
    </p:extLst>
  </p:cSld>
  <p:clrMap bg1="dk1" tx1="lt1" bg2="dk2" tx2="lt2" accent1="accent1" accent2="accent2" accent3="accent3" accent4="accent4" accent5="accent5" accent6="accent6" hlink="hlink" folHlink="folHlink"/>
  <p:sldLayoutIdLst>
    <p:sldLayoutId id="2147483970"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1230497"/>
      </p:ext>
    </p:extLst>
  </p:cSld>
  <p:clrMap bg1="dk1" tx1="lt1" bg2="dk2" tx2="lt2" accent1="accent1" accent2="accent2" accent3="accent3" accent4="accent4" accent5="accent5" accent6="accent6" hlink="hlink" folHlink="folHlink"/>
  <p:sldLayoutIdLst>
    <p:sldLayoutId id="2147483992"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1667009837"/>
      </p:ext>
    </p:extLst>
  </p:cSld>
  <p:clrMap bg1="dk1" tx1="lt1" bg2="dk2" tx2="lt2" accent1="accent1" accent2="accent2" accent3="accent3" accent4="accent4" accent5="accent5" accent6="accent6" hlink="hlink" folHlink="folHlink"/>
  <p:sldLayoutIdLst>
    <p:sldLayoutId id="2147483998" r:id="rId1"/>
    <p:sldLayoutId id="2147483999" r:id="rId2"/>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4"/>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925489710"/>
      </p:ext>
    </p:extLst>
  </p:cSld>
  <p:clrMap bg1="dk1" tx1="lt1" bg2="dk2" tx2="lt2" accent1="accent1" accent2="accent2" accent3="accent3" accent4="accent4" accent5="accent5" accent6="accent6" hlink="hlink" folHlink="folHlink"/>
  <p:sldLayoutIdLst>
    <p:sldLayoutId id="2147484033" r:id="rId1"/>
    <p:sldLayoutId id="2147484051" r:id="rId2"/>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2052398509"/>
      </p:ext>
    </p:extLst>
  </p:cSld>
  <p:clrMap bg1="dk1" tx1="lt1" bg2="dk2" tx2="lt2" accent1="accent1" accent2="accent2" accent3="accent3" accent4="accent4" accent5="accent5" accent6="accent6" hlink="hlink" folHlink="folHlink"/>
  <p:sldLayoutIdLst>
    <p:sldLayoutId id="2147484068" r:id="rId1"/>
    <p:sldLayoutId id="2147484070" r:id="rId2"/>
    <p:sldLayoutId id="2147484082" r:id="rId3"/>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
          <a:stretch>
            <a:fillRect/>
          </a:stretch>
        </p:blipFill>
        <p:spPr>
          <a:xfrm rot="5400000">
            <a:off x="6906561" y="2243274"/>
            <a:ext cx="5143967" cy="657418"/>
          </a:xfrm>
          <a:prstGeom prst="rect">
            <a:avLst/>
          </a:prstGeom>
        </p:spPr>
      </p:pic>
      <p:sp>
        <p:nvSpPr>
          <p:cNvPr id="3" name="Slide Number Placeholder 2"/>
          <p:cNvSpPr>
            <a:spLocks noGrp="1"/>
          </p:cNvSpPr>
          <p:nvPr>
            <p:ph type="sldNum" sz="quarter" idx="4"/>
          </p:nvPr>
        </p:nvSpPr>
        <p:spPr>
          <a:xfrm>
            <a:off x="8269753" y="4900100"/>
            <a:ext cx="672319" cy="134250"/>
          </a:xfrm>
          <a:prstGeom prst="rect">
            <a:avLst/>
          </a:prstGeom>
        </p:spPr>
        <p:txBody>
          <a:bodyPr vert="horz" lIns="91440" tIns="45720" rIns="91440" bIns="45720" rtlCol="0" anchor="ctr"/>
          <a:lstStyle>
            <a:lvl1pPr algn="r">
              <a:defRPr sz="882">
                <a:solidFill>
                  <a:schemeClr val="tx1">
                    <a:tint val="75000"/>
                  </a:schemeClr>
                </a:solidFill>
              </a:defRPr>
            </a:lvl1pPr>
          </a:lstStyle>
          <a:p>
            <a:pPr defTabSz="685805">
              <a:defRPr/>
            </a:pPr>
            <a:fld id="{C443C2DF-5588-4CC6-8C5F-6F0047402608}" type="slidenum">
              <a:rPr lang="en-US" kern="1200" smtClean="0">
                <a:solidFill>
                  <a:srgbClr val="505050">
                    <a:tint val="75000"/>
                  </a:srgbClr>
                </a:solidFill>
                <a:latin typeface="Segoe UI"/>
                <a:ea typeface="+mn-ea"/>
                <a:cs typeface="+mn-cs"/>
              </a:rPr>
              <a:pPr defTabSz="685805">
                <a:defRPr/>
              </a:pPr>
              <a:t>‹#›</a:t>
            </a:fld>
            <a:endParaRPr lang="en-US" kern="1200">
              <a:solidFill>
                <a:srgbClr val="505050">
                  <a:tint val="75000"/>
                </a:srgbClr>
              </a:solidFill>
              <a:latin typeface="Segoe UI"/>
              <a:ea typeface="+mn-ea"/>
              <a:cs typeface="+mn-cs"/>
            </a:endParaRPr>
          </a:p>
        </p:txBody>
      </p:sp>
    </p:spTree>
    <p:extLst>
      <p:ext uri="{BB962C8B-B14F-4D97-AF65-F5344CB8AC3E}">
        <p14:creationId xmlns:p14="http://schemas.microsoft.com/office/powerpoint/2010/main" val="1806020964"/>
      </p:ext>
    </p:extLst>
  </p:cSld>
  <p:clrMap bg1="lt1" tx1="dk1" bg2="lt2" tx2="dk2" accent1="accent1" accent2="accent2" accent3="accent3" accent4="accent4" accent5="accent5" accent6="accent6" hlink="hlink" folHlink="folHlink"/>
  <p:sldLayoutIdLst>
    <p:sldLayoutId id="2147483697" r:id="rId1"/>
    <p:sldLayoutId id="2147483711" r:id="rId2"/>
  </p:sldLayoutIdLst>
  <p:transition>
    <p:fade/>
  </p:transition>
  <p:hf hdr="0" ftr="0" dt="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B916247-9192-2E4F-8F71-CA514958709C}" type="datetimeFigureOut">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10/28/2016</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7DA5FE6-6256-DA48-8600-825ED900B422}" type="slidenum">
              <a:rPr kumimoji="0" lang="en-US"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1653904497"/>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4"/>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4"/>
            <a:ext cx="8740141" cy="158819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4732040"/>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 id="2147484107" r:id="rId12"/>
    <p:sldLayoutId id="2147484108" r:id="rId13"/>
    <p:sldLayoutId id="2147484109" r:id="rId14"/>
    <p:sldLayoutId id="2147484110" r:id="rId15"/>
    <p:sldLayoutId id="2147484111" r:id="rId16"/>
    <p:sldLayoutId id="2147484112" r:id="rId17"/>
    <p:sldLayoutId id="2147484113" r:id="rId18"/>
    <p:sldLayoutId id="2147484114" r:id="rId19"/>
    <p:sldLayoutId id="2147484115" r:id="rId20"/>
    <p:sldLayoutId id="2147484116" r:id="rId21"/>
    <p:sldLayoutId id="2147484117" r:id="rId22"/>
    <p:sldLayoutId id="2147484118" r:id="rId23"/>
    <p:sldLayoutId id="2147484119" r:id="rId24"/>
    <p:sldLayoutId id="2147484120" r:id="rId25"/>
    <p:sldLayoutId id="2147484121" r:id="rId26"/>
    <p:sldLayoutId id="2147484122" r:id="rId27"/>
    <p:sldLayoutId id="2147484123" r:id="rId28"/>
    <p:sldLayoutId id="2147484124" r:id="rId29"/>
    <p:sldLayoutId id="2147484125" r:id="rId30"/>
    <p:sldLayoutId id="2147484126" r:id="rId31"/>
    <p:sldLayoutId id="2147484127" r:id="rId32"/>
    <p:sldLayoutId id="2147484128" r:id="rId33"/>
    <p:sldLayoutId id="2147484129" r:id="rId34"/>
    <p:sldLayoutId id="2147484130" r:id="rId35"/>
  </p:sldLayoutIdLst>
  <p:transition>
    <p:fade/>
  </p:transition>
  <p:txStyles>
    <p:titleStyle>
      <a:lvl1pPr algn="l" defTabSz="685847"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5" marR="0" indent="-252135" algn="l" defTabSz="685847"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563" marR="0" indent="-177428" algn="l" defTabSz="68584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5" marR="0" indent="-168090" algn="l" defTabSz="685847"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4" marR="0" indent="-168090" algn="l" defTabSz="6858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4" marR="0" indent="-168090" algn="l" defTabSz="68584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8" indent="-171462" algn="l" defTabSz="685847"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9002" indent="-171462" algn="l" defTabSz="685847"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5" indent="-171462" algn="l" defTabSz="685847"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50" indent="-171462" algn="l" defTabSz="685847"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7" rtl="0" eaLnBrk="1" latinLnBrk="0" hangingPunct="1">
        <a:defRPr sz="1324" kern="1200">
          <a:solidFill>
            <a:schemeClr val="tx1"/>
          </a:solidFill>
          <a:latin typeface="+mn-lt"/>
          <a:ea typeface="+mn-ea"/>
          <a:cs typeface="+mn-cs"/>
        </a:defRPr>
      </a:lvl1pPr>
      <a:lvl2pPr marL="342923" algn="l" defTabSz="685847" rtl="0" eaLnBrk="1" latinLnBrk="0" hangingPunct="1">
        <a:defRPr sz="1324" kern="1200">
          <a:solidFill>
            <a:schemeClr val="tx1"/>
          </a:solidFill>
          <a:latin typeface="+mn-lt"/>
          <a:ea typeface="+mn-ea"/>
          <a:cs typeface="+mn-cs"/>
        </a:defRPr>
      </a:lvl2pPr>
      <a:lvl3pPr marL="685847" algn="l" defTabSz="685847" rtl="0" eaLnBrk="1" latinLnBrk="0" hangingPunct="1">
        <a:defRPr sz="1324" kern="1200">
          <a:solidFill>
            <a:schemeClr val="tx1"/>
          </a:solidFill>
          <a:latin typeface="+mn-lt"/>
          <a:ea typeface="+mn-ea"/>
          <a:cs typeface="+mn-cs"/>
        </a:defRPr>
      </a:lvl3pPr>
      <a:lvl4pPr marL="1028770" algn="l" defTabSz="685847" rtl="0" eaLnBrk="1" latinLnBrk="0" hangingPunct="1">
        <a:defRPr sz="1324" kern="1200">
          <a:solidFill>
            <a:schemeClr val="tx1"/>
          </a:solidFill>
          <a:latin typeface="+mn-lt"/>
          <a:ea typeface="+mn-ea"/>
          <a:cs typeface="+mn-cs"/>
        </a:defRPr>
      </a:lvl4pPr>
      <a:lvl5pPr marL="1371693" algn="l" defTabSz="685847" rtl="0" eaLnBrk="1" latinLnBrk="0" hangingPunct="1">
        <a:defRPr sz="1324" kern="1200">
          <a:solidFill>
            <a:schemeClr val="tx1"/>
          </a:solidFill>
          <a:latin typeface="+mn-lt"/>
          <a:ea typeface="+mn-ea"/>
          <a:cs typeface="+mn-cs"/>
        </a:defRPr>
      </a:lvl5pPr>
      <a:lvl6pPr marL="1714617" algn="l" defTabSz="685847" rtl="0" eaLnBrk="1" latinLnBrk="0" hangingPunct="1">
        <a:defRPr sz="1324" kern="1200">
          <a:solidFill>
            <a:schemeClr val="tx1"/>
          </a:solidFill>
          <a:latin typeface="+mn-lt"/>
          <a:ea typeface="+mn-ea"/>
          <a:cs typeface="+mn-cs"/>
        </a:defRPr>
      </a:lvl6pPr>
      <a:lvl7pPr marL="2057540" algn="l" defTabSz="685847" rtl="0" eaLnBrk="1" latinLnBrk="0" hangingPunct="1">
        <a:defRPr sz="1324" kern="1200">
          <a:solidFill>
            <a:schemeClr val="tx1"/>
          </a:solidFill>
          <a:latin typeface="+mn-lt"/>
          <a:ea typeface="+mn-ea"/>
          <a:cs typeface="+mn-cs"/>
        </a:defRPr>
      </a:lvl7pPr>
      <a:lvl8pPr marL="2400464" algn="l" defTabSz="685847" rtl="0" eaLnBrk="1" latinLnBrk="0" hangingPunct="1">
        <a:defRPr sz="1324" kern="1200">
          <a:solidFill>
            <a:schemeClr val="tx1"/>
          </a:solidFill>
          <a:latin typeface="+mn-lt"/>
          <a:ea typeface="+mn-ea"/>
          <a:cs typeface="+mn-cs"/>
        </a:defRPr>
      </a:lvl8pPr>
      <a:lvl9pPr marL="2743387" algn="l" defTabSz="685847" rtl="0" eaLnBrk="1" latinLnBrk="0" hangingPunct="1">
        <a:defRPr sz="1324"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312076842"/>
      </p:ext>
    </p:extLst>
  </p:cSld>
  <p:clrMap bg1="lt1" tx1="dk1" bg2="lt2" tx2="dk2" accent1="accent1" accent2="accent2" accent3="accent3" accent4="accent4" accent5="accent5" accent6="accent6" hlink="hlink" folHlink="folHlink"/>
  <p:sldLayoutIdLst>
    <p:sldLayoutId id="2147484146" r:id="rId1"/>
    <p:sldLayoutId id="2147484147" r:id="rId2"/>
    <p:sldLayoutId id="2147484148" r:id="rId3"/>
    <p:sldLayoutId id="2147484149" r:id="rId4"/>
    <p:sldLayoutId id="2147484150" r:id="rId5"/>
    <p:sldLayoutId id="2147484151" r:id="rId6"/>
    <p:sldLayoutId id="2147484152" r:id="rId7"/>
    <p:sldLayoutId id="2147484153" r:id="rId8"/>
    <p:sldLayoutId id="2147484154" r:id="rId9"/>
    <p:sldLayoutId id="2147484155" r:id="rId10"/>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6873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27"/>
          <a:stretch>
            <a:fillRect/>
          </a:stretch>
        </p:blipFill>
        <p:spPr>
          <a:xfrm rot="5400000">
            <a:off x="8063387" y="1252917"/>
            <a:ext cx="3395924" cy="854184"/>
          </a:xfrm>
          <a:prstGeom prst="rect">
            <a:avLst/>
          </a:prstGeom>
        </p:spPr>
      </p:pic>
    </p:spTree>
    <p:extLst>
      <p:ext uri="{BB962C8B-B14F-4D97-AF65-F5344CB8AC3E}">
        <p14:creationId xmlns:p14="http://schemas.microsoft.com/office/powerpoint/2010/main" val="2156207784"/>
      </p:ext>
    </p:extLst>
  </p:cSld>
  <p:clrMap bg1="lt1" tx1="dk1" bg2="lt2" tx2="dk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 id="2147484180" r:id="rId12"/>
    <p:sldLayoutId id="2147484181" r:id="rId13"/>
    <p:sldLayoutId id="2147484182" r:id="rId14"/>
    <p:sldLayoutId id="2147484183" r:id="rId15"/>
    <p:sldLayoutId id="2147484184" r:id="rId16"/>
    <p:sldLayoutId id="2147484185" r:id="rId17"/>
    <p:sldLayoutId id="2147484186" r:id="rId18"/>
    <p:sldLayoutId id="2147484188" r:id="rId19"/>
    <p:sldLayoutId id="2147484189" r:id="rId20"/>
    <p:sldLayoutId id="2147484190" r:id="rId21"/>
    <p:sldLayoutId id="2147484191" r:id="rId22"/>
    <p:sldLayoutId id="2147484192" r:id="rId23"/>
    <p:sldLayoutId id="2147484193" r:id="rId24"/>
    <p:sldLayoutId id="2147484194" r:id="rId25"/>
  </p:sldLayoutIdLst>
  <p:transition advClick="0">
    <p:fade/>
  </p:transition>
  <p:txStyles>
    <p:title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585847"/>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3670" y="900806"/>
            <a:ext cx="8740140" cy="1506566"/>
          </a:xfrm>
          <a:prstGeom prst="rect">
            <a:avLst/>
          </a:prstGeom>
        </p:spPr>
        <p:txBody>
          <a:bodyPr vert="horz" wrap="square" lIns="146304" tIns="91440" rIns="146304" bIns="91440" rtlCol="0" anchor="t">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4"/>
          <a:stretch>
            <a:fillRect/>
          </a:stretch>
        </p:blipFill>
        <p:spPr>
          <a:xfrm rot="5400000">
            <a:off x="6906561" y="2243274"/>
            <a:ext cx="5143967" cy="657418"/>
          </a:xfrm>
          <a:prstGeom prst="rect">
            <a:avLst/>
          </a:prstGeom>
        </p:spPr>
      </p:pic>
      <p:sp>
        <p:nvSpPr>
          <p:cNvPr id="3" name="Footer Placeholder 2"/>
          <p:cNvSpPr>
            <a:spLocks noGrp="1"/>
          </p:cNvSpPr>
          <p:nvPr>
            <p:ph type="ftr" sz="quarter" idx="3"/>
          </p:nvPr>
        </p:nvSpPr>
        <p:spPr>
          <a:xfrm>
            <a:off x="3028937" y="4915804"/>
            <a:ext cx="3086129" cy="157608"/>
          </a:xfrm>
          <a:prstGeom prst="rect">
            <a:avLst/>
          </a:prstGeom>
        </p:spPr>
        <p:txBody>
          <a:bodyPr vert="horz" lIns="91440" tIns="45720" rIns="91440" bIns="45720" rtlCol="0" anchor="ctr"/>
          <a:lstStyle>
            <a:lvl1pPr algn="ctr">
              <a:defRPr sz="882">
                <a:solidFill>
                  <a:schemeClr val="tx1">
                    <a:tint val="75000"/>
                  </a:schemeClr>
                </a:solidFill>
              </a:defRPr>
            </a:lvl1pPr>
          </a:lstStyle>
          <a:p>
            <a:r>
              <a:rPr lang="en-US" dirty="0"/>
              <a:t>Microsoft Confidential</a:t>
            </a:r>
          </a:p>
        </p:txBody>
      </p:sp>
    </p:spTree>
    <p:extLst>
      <p:ext uri="{BB962C8B-B14F-4D97-AF65-F5344CB8AC3E}">
        <p14:creationId xmlns:p14="http://schemas.microsoft.com/office/powerpoint/2010/main" val="2432794127"/>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5" r:id="rId9"/>
    <p:sldLayoutId id="2147484206" r:id="rId10"/>
    <p:sldLayoutId id="2147484209" r:id="rId11"/>
    <p:sldLayoutId id="2147484280" r:id="rId12"/>
  </p:sldLayoutIdLst>
  <p:transition>
    <p:fade/>
  </p:transition>
  <p:hf sldNum="0" hdr="0" dt="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j-lt"/>
          <a:ea typeface="+mn-ea"/>
          <a:cs typeface="+mn-cs"/>
        </a:defRPr>
      </a:lvl1pPr>
      <a:lvl2pPr marL="503102" marR="0" indent="-163420" algn="l" defTabSz="685845" rtl="0" eaLnBrk="1" fontAlgn="auto" latinLnBrk="0" hangingPunct="1">
        <a:lnSpc>
          <a:spcPct val="90000"/>
        </a:lnSpc>
        <a:spcBef>
          <a:spcPct val="20000"/>
        </a:spcBef>
        <a:spcAft>
          <a:spcPts val="0"/>
        </a:spcAft>
        <a:buClrTx/>
        <a:buSzPct val="110000"/>
        <a:buFont typeface="Segoe UI" panose="020B0502040204020203" pitchFamily="34" charset="0"/>
        <a:buChar char="◦"/>
        <a:tabLst/>
        <a:defRPr sz="1765" kern="1200" spc="0" baseline="0">
          <a:gradFill>
            <a:gsLst>
              <a:gs pos="1250">
                <a:schemeClr val="tx1"/>
              </a:gs>
              <a:gs pos="100000">
                <a:schemeClr val="tx1"/>
              </a:gs>
            </a:gsLst>
            <a:lin ang="5400000" scaled="0"/>
          </a:gradFill>
          <a:latin typeface="+mj-lt"/>
          <a:ea typeface="+mn-ea"/>
          <a:cs typeface="+mn-cs"/>
        </a:defRPr>
      </a:lvl2pPr>
      <a:lvl3pPr marL="712046" marR="0" indent="-163420" algn="l" defTabSz="685845" rtl="0" eaLnBrk="1" fontAlgn="auto" latinLnBrk="0" hangingPunct="1">
        <a:lnSpc>
          <a:spcPct val="90000"/>
        </a:lnSpc>
        <a:spcBef>
          <a:spcPct val="20000"/>
        </a:spcBef>
        <a:spcAft>
          <a:spcPts val="0"/>
        </a:spcAft>
        <a:buClrTx/>
        <a:buSzPct val="90000"/>
        <a:buFont typeface="Segoe UI" panose="020B0502040204020203" pitchFamily="34" charset="0"/>
        <a:buChar char="‒"/>
        <a:tabLst/>
        <a:defRPr sz="1471" kern="1200" spc="0" baseline="0">
          <a:gradFill>
            <a:gsLst>
              <a:gs pos="1250">
                <a:schemeClr val="tx1"/>
              </a:gs>
              <a:gs pos="100000">
                <a:schemeClr val="tx1"/>
              </a:gs>
            </a:gsLst>
            <a:lin ang="5400000" scaled="0"/>
          </a:gradFill>
          <a:latin typeface="+mj-lt"/>
          <a:ea typeface="+mn-ea"/>
          <a:cs typeface="+mn-cs"/>
        </a:defRPr>
      </a:lvl3pPr>
      <a:lvl4pPr marL="881303" marR="0" indent="-123733"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j-lt"/>
          <a:ea typeface="+mn-ea"/>
          <a:cs typeface="+mn-cs"/>
        </a:defRPr>
      </a:lvl4pPr>
      <a:lvl5pPr marL="1050560" marR="0" indent="-123733"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j-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3"/>
            <a:ext cx="8740140" cy="1587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44"/>
          <a:stretch>
            <a:fillRect/>
          </a:stretch>
        </p:blipFill>
        <p:spPr>
          <a:xfrm rot="5400000">
            <a:off x="6906561" y="2243275"/>
            <a:ext cx="5143967" cy="657418"/>
          </a:xfrm>
          <a:prstGeom prst="rect">
            <a:avLst/>
          </a:prstGeom>
        </p:spPr>
      </p:pic>
    </p:spTree>
    <p:extLst>
      <p:ext uri="{BB962C8B-B14F-4D97-AF65-F5344CB8AC3E}">
        <p14:creationId xmlns:p14="http://schemas.microsoft.com/office/powerpoint/2010/main" val="1315693432"/>
      </p:ext>
    </p:extLst>
  </p:cSld>
  <p:clrMap bg1="dk1" tx1="lt1" bg2="dk2" tx2="lt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 id="2147484222" r:id="rId12"/>
    <p:sldLayoutId id="2147484223" r:id="rId13"/>
    <p:sldLayoutId id="2147484224" r:id="rId14"/>
    <p:sldLayoutId id="2147484225" r:id="rId15"/>
    <p:sldLayoutId id="2147484226" r:id="rId16"/>
    <p:sldLayoutId id="2147484227" r:id="rId17"/>
    <p:sldLayoutId id="2147484228" r:id="rId18"/>
    <p:sldLayoutId id="2147484229" r:id="rId19"/>
    <p:sldLayoutId id="2147484230" r:id="rId20"/>
    <p:sldLayoutId id="2147484231" r:id="rId21"/>
    <p:sldLayoutId id="2147484232" r:id="rId22"/>
    <p:sldLayoutId id="2147484233" r:id="rId23"/>
    <p:sldLayoutId id="2147484234" r:id="rId24"/>
    <p:sldLayoutId id="2147484235" r:id="rId25"/>
    <p:sldLayoutId id="2147484236" r:id="rId26"/>
    <p:sldLayoutId id="2147484237" r:id="rId27"/>
    <p:sldLayoutId id="2147484238" r:id="rId28"/>
    <p:sldLayoutId id="2147484239" r:id="rId29"/>
    <p:sldLayoutId id="2147484240" r:id="rId30"/>
    <p:sldLayoutId id="2147484241" r:id="rId31"/>
    <p:sldLayoutId id="2147484242" r:id="rId32"/>
    <p:sldLayoutId id="2147484243" r:id="rId33"/>
    <p:sldLayoutId id="2147484244" r:id="rId34"/>
    <p:sldLayoutId id="2147484245" r:id="rId35"/>
    <p:sldLayoutId id="2147484246" r:id="rId36"/>
    <p:sldLayoutId id="2147484247" r:id="rId37"/>
    <p:sldLayoutId id="2147484248" r:id="rId38"/>
    <p:sldLayoutId id="2147484249" r:id="rId39"/>
    <p:sldLayoutId id="2147484250" r:id="rId40"/>
    <p:sldLayoutId id="2147484251" r:id="rId41"/>
    <p:sldLayoutId id="2147484252" r:id="rId42"/>
  </p:sldLayoutIdLst>
  <p:transition>
    <p:fade/>
  </p:transition>
  <p:hf sldNum="0" hdr="0" dt="0"/>
  <p:txStyles>
    <p:titleStyle>
      <a:lvl1pPr algn="l" defTabSz="685714"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4"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480" marR="0" indent="-177393" algn="l" defTabSz="6857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00"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8"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5"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12"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69"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26"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84"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4" rtl="0" eaLnBrk="1" latinLnBrk="0" hangingPunct="1">
        <a:defRPr sz="1324" kern="1200">
          <a:solidFill>
            <a:schemeClr val="tx1"/>
          </a:solidFill>
          <a:latin typeface="+mn-lt"/>
          <a:ea typeface="+mn-ea"/>
          <a:cs typeface="+mn-cs"/>
        </a:defRPr>
      </a:lvl1pPr>
      <a:lvl2pPr marL="342856" algn="l" defTabSz="685714" rtl="0" eaLnBrk="1" latinLnBrk="0" hangingPunct="1">
        <a:defRPr sz="1324" kern="1200">
          <a:solidFill>
            <a:schemeClr val="tx1"/>
          </a:solidFill>
          <a:latin typeface="+mn-lt"/>
          <a:ea typeface="+mn-ea"/>
          <a:cs typeface="+mn-cs"/>
        </a:defRPr>
      </a:lvl2pPr>
      <a:lvl3pPr marL="685714" algn="l" defTabSz="685714" rtl="0" eaLnBrk="1" latinLnBrk="0" hangingPunct="1">
        <a:defRPr sz="1324" kern="1200">
          <a:solidFill>
            <a:schemeClr val="tx1"/>
          </a:solidFill>
          <a:latin typeface="+mn-lt"/>
          <a:ea typeface="+mn-ea"/>
          <a:cs typeface="+mn-cs"/>
        </a:defRPr>
      </a:lvl3pPr>
      <a:lvl4pPr marL="1028570" algn="l" defTabSz="685714" rtl="0" eaLnBrk="1" latinLnBrk="0" hangingPunct="1">
        <a:defRPr sz="1324" kern="1200">
          <a:solidFill>
            <a:schemeClr val="tx1"/>
          </a:solidFill>
          <a:latin typeface="+mn-lt"/>
          <a:ea typeface="+mn-ea"/>
          <a:cs typeface="+mn-cs"/>
        </a:defRPr>
      </a:lvl4pPr>
      <a:lvl5pPr marL="1371427" algn="l" defTabSz="685714" rtl="0" eaLnBrk="1" latinLnBrk="0" hangingPunct="1">
        <a:defRPr sz="1324" kern="1200">
          <a:solidFill>
            <a:schemeClr val="tx1"/>
          </a:solidFill>
          <a:latin typeface="+mn-lt"/>
          <a:ea typeface="+mn-ea"/>
          <a:cs typeface="+mn-cs"/>
        </a:defRPr>
      </a:lvl5pPr>
      <a:lvl6pPr marL="1714284" algn="l" defTabSz="685714" rtl="0" eaLnBrk="1" latinLnBrk="0" hangingPunct="1">
        <a:defRPr sz="1324" kern="1200">
          <a:solidFill>
            <a:schemeClr val="tx1"/>
          </a:solidFill>
          <a:latin typeface="+mn-lt"/>
          <a:ea typeface="+mn-ea"/>
          <a:cs typeface="+mn-cs"/>
        </a:defRPr>
      </a:lvl6pPr>
      <a:lvl7pPr marL="2057141" algn="l" defTabSz="685714" rtl="0" eaLnBrk="1" latinLnBrk="0" hangingPunct="1">
        <a:defRPr sz="1324" kern="1200">
          <a:solidFill>
            <a:schemeClr val="tx1"/>
          </a:solidFill>
          <a:latin typeface="+mn-lt"/>
          <a:ea typeface="+mn-ea"/>
          <a:cs typeface="+mn-cs"/>
        </a:defRPr>
      </a:lvl7pPr>
      <a:lvl8pPr marL="2399997" algn="l" defTabSz="685714" rtl="0" eaLnBrk="1" latinLnBrk="0" hangingPunct="1">
        <a:defRPr sz="1324" kern="1200">
          <a:solidFill>
            <a:schemeClr val="tx1"/>
          </a:solidFill>
          <a:latin typeface="+mn-lt"/>
          <a:ea typeface="+mn-ea"/>
          <a:cs typeface="+mn-cs"/>
        </a:defRPr>
      </a:lvl8pPr>
      <a:lvl9pPr marL="2742855" algn="l" defTabSz="68571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6873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7743788" y="1429810"/>
            <a:ext cx="3160595" cy="300978"/>
          </a:xfrm>
          <a:prstGeom prst="rect">
            <a:avLst/>
          </a:prstGeom>
        </p:spPr>
      </p:pic>
    </p:spTree>
    <p:extLst>
      <p:ext uri="{BB962C8B-B14F-4D97-AF65-F5344CB8AC3E}">
        <p14:creationId xmlns:p14="http://schemas.microsoft.com/office/powerpoint/2010/main" val="1060934295"/>
      </p:ext>
    </p:extLst>
  </p:cSld>
  <p:clrMap bg1="dk1" tx1="lt1" bg2="dk2" tx2="lt2" accent1="accent1" accent2="accent2" accent3="accent3" accent4="accent4" accent5="accent5" accent6="accent6" hlink="hlink" folHlink="folHlink"/>
  <p:sldLayoutIdLst>
    <p:sldLayoutId id="214748425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69" r:id="rId16"/>
    <p:sldLayoutId id="2147484270" r:id="rId17"/>
    <p:sldLayoutId id="2147484271" r:id="rId18"/>
    <p:sldLayoutId id="2147484272" r:id="rId19"/>
    <p:sldLayoutId id="2147484273" r:id="rId20"/>
    <p:sldLayoutId id="2147484274" r:id="rId21"/>
    <p:sldLayoutId id="2147484277" r:id="rId22"/>
    <p:sldLayoutId id="2147484278" r:id="rId23"/>
  </p:sldLayoutIdLst>
  <p:transition advClick="0">
    <p:fade/>
  </p:transition>
  <p:txStyles>
    <p:title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3"/>
            <a:ext cx="8740140" cy="1686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7743790" y="1429810"/>
            <a:ext cx="3160595" cy="300979"/>
          </a:xfrm>
          <a:prstGeom prst="rect">
            <a:avLst/>
          </a:prstGeom>
        </p:spPr>
      </p:pic>
    </p:spTree>
    <p:extLst>
      <p:ext uri="{BB962C8B-B14F-4D97-AF65-F5344CB8AC3E}">
        <p14:creationId xmlns:p14="http://schemas.microsoft.com/office/powerpoint/2010/main" val="3297074188"/>
      </p:ext>
    </p:extLst>
  </p:cSld>
  <p:clrMap bg1="lt1" tx1="dk1" bg2="lt2" tx2="dk2" accent1="accent1" accent2="accent2" accent3="accent3" accent4="accent4" accent5="accent5" accent6="accent6" hlink="hlink" folHlink="folHlink"/>
  <p:sldLayoutIdLst>
    <p:sldLayoutId id="2147483725" r:id="rId1"/>
  </p:sldLayoutIdLst>
  <p:transition>
    <p:fade/>
  </p:transition>
  <p:txStyles>
    <p:titleStyle>
      <a:lvl1pPr algn="l" defTabSz="685442" rtl="0" eaLnBrk="1" latinLnBrk="0" hangingPunct="1">
        <a:lnSpc>
          <a:spcPct val="90000"/>
        </a:lnSpc>
        <a:spcBef>
          <a:spcPct val="0"/>
        </a:spcBef>
        <a:buNone/>
        <a:defRPr lang="en-US" sz="396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987" marR="0" indent="-251987"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39" kern="1200" spc="0" baseline="0">
          <a:gradFill>
            <a:gsLst>
              <a:gs pos="1250">
                <a:schemeClr val="tx1"/>
              </a:gs>
              <a:gs pos="100000">
                <a:schemeClr val="tx1"/>
              </a:gs>
            </a:gsLst>
            <a:lin ang="5400000" scaled="0"/>
          </a:gradFill>
          <a:latin typeface="+mj-lt"/>
          <a:ea typeface="+mn-ea"/>
          <a:cs typeface="+mn-cs"/>
        </a:defRPr>
      </a:lvl1pPr>
      <a:lvl2pPr marL="429309" marR="0" indent="-177323"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2pPr>
      <a:lvl3pPr marL="587967"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3pPr>
      <a:lvl4pPr marL="755959"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4pPr>
      <a:lvl5pPr marL="923949"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5pPr>
      <a:lvl6pPr marL="1884966"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7687"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408"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129"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442" rtl="0" eaLnBrk="1" latinLnBrk="0" hangingPunct="1">
        <a:defRPr sz="1323" kern="1200">
          <a:solidFill>
            <a:schemeClr val="tx1"/>
          </a:solidFill>
          <a:latin typeface="+mn-lt"/>
          <a:ea typeface="+mn-ea"/>
          <a:cs typeface="+mn-cs"/>
        </a:defRPr>
      </a:lvl1pPr>
      <a:lvl2pPr marL="342720" algn="l" defTabSz="685442" rtl="0" eaLnBrk="1" latinLnBrk="0" hangingPunct="1">
        <a:defRPr sz="1323" kern="1200">
          <a:solidFill>
            <a:schemeClr val="tx1"/>
          </a:solidFill>
          <a:latin typeface="+mn-lt"/>
          <a:ea typeface="+mn-ea"/>
          <a:cs typeface="+mn-cs"/>
        </a:defRPr>
      </a:lvl2pPr>
      <a:lvl3pPr marL="685442" algn="l" defTabSz="685442" rtl="0" eaLnBrk="1" latinLnBrk="0" hangingPunct="1">
        <a:defRPr sz="1323" kern="1200">
          <a:solidFill>
            <a:schemeClr val="tx1"/>
          </a:solidFill>
          <a:latin typeface="+mn-lt"/>
          <a:ea typeface="+mn-ea"/>
          <a:cs typeface="+mn-cs"/>
        </a:defRPr>
      </a:lvl3pPr>
      <a:lvl4pPr marL="1028163" algn="l" defTabSz="685442" rtl="0" eaLnBrk="1" latinLnBrk="0" hangingPunct="1">
        <a:defRPr sz="1323" kern="1200">
          <a:solidFill>
            <a:schemeClr val="tx1"/>
          </a:solidFill>
          <a:latin typeface="+mn-lt"/>
          <a:ea typeface="+mn-ea"/>
          <a:cs typeface="+mn-cs"/>
        </a:defRPr>
      </a:lvl4pPr>
      <a:lvl5pPr marL="1370884" algn="l" defTabSz="685442" rtl="0" eaLnBrk="1" latinLnBrk="0" hangingPunct="1">
        <a:defRPr sz="1323" kern="1200">
          <a:solidFill>
            <a:schemeClr val="tx1"/>
          </a:solidFill>
          <a:latin typeface="+mn-lt"/>
          <a:ea typeface="+mn-ea"/>
          <a:cs typeface="+mn-cs"/>
        </a:defRPr>
      </a:lvl5pPr>
      <a:lvl6pPr marL="1713606" algn="l" defTabSz="685442" rtl="0" eaLnBrk="1" latinLnBrk="0" hangingPunct="1">
        <a:defRPr sz="1323" kern="1200">
          <a:solidFill>
            <a:schemeClr val="tx1"/>
          </a:solidFill>
          <a:latin typeface="+mn-lt"/>
          <a:ea typeface="+mn-ea"/>
          <a:cs typeface="+mn-cs"/>
        </a:defRPr>
      </a:lvl6pPr>
      <a:lvl7pPr marL="2056326" algn="l" defTabSz="685442" rtl="0" eaLnBrk="1" latinLnBrk="0" hangingPunct="1">
        <a:defRPr sz="1323" kern="1200">
          <a:solidFill>
            <a:schemeClr val="tx1"/>
          </a:solidFill>
          <a:latin typeface="+mn-lt"/>
          <a:ea typeface="+mn-ea"/>
          <a:cs typeface="+mn-cs"/>
        </a:defRPr>
      </a:lvl7pPr>
      <a:lvl8pPr marL="2399047" algn="l" defTabSz="685442" rtl="0" eaLnBrk="1" latinLnBrk="0" hangingPunct="1">
        <a:defRPr sz="1323" kern="1200">
          <a:solidFill>
            <a:schemeClr val="tx1"/>
          </a:solidFill>
          <a:latin typeface="+mn-lt"/>
          <a:ea typeface="+mn-ea"/>
          <a:cs typeface="+mn-cs"/>
        </a:defRPr>
      </a:lvl8pPr>
      <a:lvl9pPr marL="2741769" algn="l" defTabSz="685442" rtl="0" eaLnBrk="1" latinLnBrk="0" hangingPunct="1">
        <a:defRPr sz="132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506749553"/>
      </p:ext>
    </p:extLst>
  </p:cSld>
  <p:clrMap bg1="dk1" tx1="lt1" bg2="dk2" tx2="lt2" accent1="accent1" accent2="accent2" accent3="accent3" accent4="accent4" accent5="accent5" accent6="accent6" hlink="hlink" folHlink="folHlink"/>
  <p:sldLayoutIdLst>
    <p:sldLayoutId id="2147483728"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2630155902"/>
      </p:ext>
    </p:extLst>
  </p:cSld>
  <p:clrMap bg1="dk1" tx1="lt1" bg2="dk2" tx2="lt2" accent1="accent1" accent2="accent2" accent3="accent3" accent4="accent4" accent5="accent5" accent6="accent6" hlink="hlink" folHlink="folHlink"/>
  <p:sldLayoutIdLst>
    <p:sldLayoutId id="2147483730" r:id="rId1"/>
    <p:sldLayoutId id="2147484285" r:id="rId2"/>
    <p:sldLayoutId id="2147484286" r:id="rId3"/>
    <p:sldLayoutId id="2147484287" r:id="rId4"/>
    <p:sldLayoutId id="2147483714" r:id="rId5"/>
    <p:sldLayoutId id="2147483715" r:id="rId6"/>
    <p:sldLayoutId id="2147483716" r:id="rId7"/>
    <p:sldLayoutId id="2147483717" r:id="rId8"/>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3437582"/>
      </p:ext>
    </p:extLst>
  </p:cSld>
  <p:clrMap bg1="lt1" tx1="dk1" bg2="lt2" tx2="dk2" accent1="accent1" accent2="accent2" accent3="accent3" accent4="accent4" accent5="accent5" accent6="accent6" hlink="hlink" folHlink="folHlink"/>
  <p:sldLayoutIdLst>
    <p:sldLayoutId id="2147483732"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6"/>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3"/>
            <a:ext cx="8740140" cy="168661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7743790" y="1429810"/>
            <a:ext cx="3160595" cy="300979"/>
          </a:xfrm>
          <a:prstGeom prst="rect">
            <a:avLst/>
          </a:prstGeom>
        </p:spPr>
      </p:pic>
    </p:spTree>
    <p:extLst>
      <p:ext uri="{BB962C8B-B14F-4D97-AF65-F5344CB8AC3E}">
        <p14:creationId xmlns:p14="http://schemas.microsoft.com/office/powerpoint/2010/main" val="1863463092"/>
      </p:ext>
    </p:extLst>
  </p:cSld>
  <p:clrMap bg1="lt1" tx1="dk1" bg2="lt2" tx2="dk2" accent1="accent1" accent2="accent2" accent3="accent3" accent4="accent4" accent5="accent5" accent6="accent6" hlink="hlink" folHlink="folHlink"/>
  <p:transition>
    <p:fade/>
  </p:transition>
  <p:txStyles>
    <p:titleStyle>
      <a:lvl1pPr algn="l" defTabSz="685310" rtl="0" eaLnBrk="1" latinLnBrk="0" hangingPunct="1">
        <a:lnSpc>
          <a:spcPct val="90000"/>
        </a:lnSpc>
        <a:spcBef>
          <a:spcPct val="0"/>
        </a:spcBef>
        <a:buNone/>
        <a:defRPr lang="en-US" sz="396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938" marR="0" indent="-251938"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38" kern="1200" spc="0" baseline="0">
          <a:gradFill>
            <a:gsLst>
              <a:gs pos="1250">
                <a:schemeClr val="tx1"/>
              </a:gs>
              <a:gs pos="100000">
                <a:schemeClr val="tx1"/>
              </a:gs>
            </a:gsLst>
            <a:lin ang="5400000" scaled="0"/>
          </a:gradFill>
          <a:latin typeface="+mj-lt"/>
          <a:ea typeface="+mn-ea"/>
          <a:cs typeface="+mn-cs"/>
        </a:defRPr>
      </a:lvl1pPr>
      <a:lvl2pPr marL="429227" marR="0" indent="-177288"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2pPr>
      <a:lvl3pPr marL="587854" marR="0" indent="-167959"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3pPr>
      <a:lvl4pPr marL="755814" marR="0" indent="-167959"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4pPr>
      <a:lvl5pPr marL="923772" marR="0" indent="-167959" algn="l" defTabSz="68531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5pPr>
      <a:lvl6pPr marL="1884603" indent="-171328" algn="l" defTabSz="685310"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7259" indent="-171328" algn="l" defTabSz="685310"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69915" indent="-171328" algn="l" defTabSz="685310"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2570" indent="-171328" algn="l" defTabSz="685310"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310" rtl="0" eaLnBrk="1" latinLnBrk="0" hangingPunct="1">
        <a:defRPr sz="1323" kern="1200">
          <a:solidFill>
            <a:schemeClr val="tx1"/>
          </a:solidFill>
          <a:latin typeface="+mn-lt"/>
          <a:ea typeface="+mn-ea"/>
          <a:cs typeface="+mn-cs"/>
        </a:defRPr>
      </a:lvl1pPr>
      <a:lvl2pPr marL="342655" algn="l" defTabSz="685310" rtl="0" eaLnBrk="1" latinLnBrk="0" hangingPunct="1">
        <a:defRPr sz="1323" kern="1200">
          <a:solidFill>
            <a:schemeClr val="tx1"/>
          </a:solidFill>
          <a:latin typeface="+mn-lt"/>
          <a:ea typeface="+mn-ea"/>
          <a:cs typeface="+mn-cs"/>
        </a:defRPr>
      </a:lvl2pPr>
      <a:lvl3pPr marL="685310" algn="l" defTabSz="685310" rtl="0" eaLnBrk="1" latinLnBrk="0" hangingPunct="1">
        <a:defRPr sz="1323" kern="1200">
          <a:solidFill>
            <a:schemeClr val="tx1"/>
          </a:solidFill>
          <a:latin typeface="+mn-lt"/>
          <a:ea typeface="+mn-ea"/>
          <a:cs typeface="+mn-cs"/>
        </a:defRPr>
      </a:lvl3pPr>
      <a:lvl4pPr marL="1027966" algn="l" defTabSz="685310" rtl="0" eaLnBrk="1" latinLnBrk="0" hangingPunct="1">
        <a:defRPr sz="1323" kern="1200">
          <a:solidFill>
            <a:schemeClr val="tx1"/>
          </a:solidFill>
          <a:latin typeface="+mn-lt"/>
          <a:ea typeface="+mn-ea"/>
          <a:cs typeface="+mn-cs"/>
        </a:defRPr>
      </a:lvl4pPr>
      <a:lvl5pPr marL="1370621" algn="l" defTabSz="685310" rtl="0" eaLnBrk="1" latinLnBrk="0" hangingPunct="1">
        <a:defRPr sz="1323" kern="1200">
          <a:solidFill>
            <a:schemeClr val="tx1"/>
          </a:solidFill>
          <a:latin typeface="+mn-lt"/>
          <a:ea typeface="+mn-ea"/>
          <a:cs typeface="+mn-cs"/>
        </a:defRPr>
      </a:lvl5pPr>
      <a:lvl6pPr marL="1713276" algn="l" defTabSz="685310" rtl="0" eaLnBrk="1" latinLnBrk="0" hangingPunct="1">
        <a:defRPr sz="1323" kern="1200">
          <a:solidFill>
            <a:schemeClr val="tx1"/>
          </a:solidFill>
          <a:latin typeface="+mn-lt"/>
          <a:ea typeface="+mn-ea"/>
          <a:cs typeface="+mn-cs"/>
        </a:defRPr>
      </a:lvl6pPr>
      <a:lvl7pPr marL="2055931" algn="l" defTabSz="685310" rtl="0" eaLnBrk="1" latinLnBrk="0" hangingPunct="1">
        <a:defRPr sz="1323" kern="1200">
          <a:solidFill>
            <a:schemeClr val="tx1"/>
          </a:solidFill>
          <a:latin typeface="+mn-lt"/>
          <a:ea typeface="+mn-ea"/>
          <a:cs typeface="+mn-cs"/>
        </a:defRPr>
      </a:lvl7pPr>
      <a:lvl8pPr marL="2398586" algn="l" defTabSz="685310" rtl="0" eaLnBrk="1" latinLnBrk="0" hangingPunct="1">
        <a:defRPr sz="1323" kern="1200">
          <a:solidFill>
            <a:schemeClr val="tx1"/>
          </a:solidFill>
          <a:latin typeface="+mn-lt"/>
          <a:ea typeface="+mn-ea"/>
          <a:cs typeface="+mn-cs"/>
        </a:defRPr>
      </a:lvl8pPr>
      <a:lvl9pPr marL="2741243" algn="l" defTabSz="685310" rtl="0" eaLnBrk="1" latinLnBrk="0" hangingPunct="1">
        <a:defRPr sz="132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1066305270"/>
      </p:ext>
    </p:extLst>
  </p:cSld>
  <p:clrMap bg1="lt1" tx1="dk1" bg2="lt2" tx2="dk2" accent1="accent1" accent2="accent2" accent3="accent3" accent4="accent4" accent5="accent5" accent6="accent6" hlink="hlink" folHlink="folHlink"/>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3"/>
            <a:ext cx="8740140" cy="158787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rot="5400000">
            <a:off x="6906561" y="2243276"/>
            <a:ext cx="5143967" cy="657418"/>
          </a:xfrm>
          <a:prstGeom prst="rect">
            <a:avLst/>
          </a:prstGeom>
        </p:spPr>
      </p:pic>
    </p:spTree>
    <p:extLst>
      <p:ext uri="{BB962C8B-B14F-4D97-AF65-F5344CB8AC3E}">
        <p14:creationId xmlns:p14="http://schemas.microsoft.com/office/powerpoint/2010/main" val="2618620174"/>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Lst>
  <p:transition>
    <p:fade/>
  </p:transition>
  <p:txStyles>
    <p:titleStyle>
      <a:lvl1pPr algn="l" defTabSz="685582" rtl="0" eaLnBrk="1" latinLnBrk="0" hangingPunct="1">
        <a:lnSpc>
          <a:spcPct val="90000"/>
        </a:lnSpc>
        <a:spcBef>
          <a:spcPct val="0"/>
        </a:spcBef>
        <a:buNone/>
        <a:defRPr lang="en-US" sz="352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7" marR="0" indent="-252037" algn="l" defTabSz="685582"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397" marR="0" indent="-177359" algn="l" defTabSz="68558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87" marR="0" indent="-168026" algn="l" defTabSz="68558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13" marR="0" indent="-168026" algn="l" defTabSz="68558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138" marR="0" indent="-168026" algn="l" defTabSz="68558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350" indent="-171395" algn="l" defTabSz="68558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141" indent="-171395" algn="l" defTabSz="68558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933" indent="-171395" algn="l" defTabSz="68558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724" indent="-171395" algn="l" defTabSz="68558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82" rtl="0" eaLnBrk="1" latinLnBrk="0" hangingPunct="1">
        <a:defRPr sz="1324" kern="1200">
          <a:solidFill>
            <a:schemeClr val="tx1"/>
          </a:solidFill>
          <a:latin typeface="+mn-lt"/>
          <a:ea typeface="+mn-ea"/>
          <a:cs typeface="+mn-cs"/>
        </a:defRPr>
      </a:lvl1pPr>
      <a:lvl2pPr marL="342790" algn="l" defTabSz="685582" rtl="0" eaLnBrk="1" latinLnBrk="0" hangingPunct="1">
        <a:defRPr sz="1324" kern="1200">
          <a:solidFill>
            <a:schemeClr val="tx1"/>
          </a:solidFill>
          <a:latin typeface="+mn-lt"/>
          <a:ea typeface="+mn-ea"/>
          <a:cs typeface="+mn-cs"/>
        </a:defRPr>
      </a:lvl2pPr>
      <a:lvl3pPr marL="685582" algn="l" defTabSz="685582" rtl="0" eaLnBrk="1" latinLnBrk="0" hangingPunct="1">
        <a:defRPr sz="1324" kern="1200">
          <a:solidFill>
            <a:schemeClr val="tx1"/>
          </a:solidFill>
          <a:latin typeface="+mn-lt"/>
          <a:ea typeface="+mn-ea"/>
          <a:cs typeface="+mn-cs"/>
        </a:defRPr>
      </a:lvl3pPr>
      <a:lvl4pPr marL="1028373" algn="l" defTabSz="685582" rtl="0" eaLnBrk="1" latinLnBrk="0" hangingPunct="1">
        <a:defRPr sz="1324" kern="1200">
          <a:solidFill>
            <a:schemeClr val="tx1"/>
          </a:solidFill>
          <a:latin typeface="+mn-lt"/>
          <a:ea typeface="+mn-ea"/>
          <a:cs typeface="+mn-cs"/>
        </a:defRPr>
      </a:lvl4pPr>
      <a:lvl5pPr marL="1371164" algn="l" defTabSz="685582" rtl="0" eaLnBrk="1" latinLnBrk="0" hangingPunct="1">
        <a:defRPr sz="1324" kern="1200">
          <a:solidFill>
            <a:schemeClr val="tx1"/>
          </a:solidFill>
          <a:latin typeface="+mn-lt"/>
          <a:ea typeface="+mn-ea"/>
          <a:cs typeface="+mn-cs"/>
        </a:defRPr>
      </a:lvl5pPr>
      <a:lvl6pPr marL="1713955" algn="l" defTabSz="685582" rtl="0" eaLnBrk="1" latinLnBrk="0" hangingPunct="1">
        <a:defRPr sz="1324" kern="1200">
          <a:solidFill>
            <a:schemeClr val="tx1"/>
          </a:solidFill>
          <a:latin typeface="+mn-lt"/>
          <a:ea typeface="+mn-ea"/>
          <a:cs typeface="+mn-cs"/>
        </a:defRPr>
      </a:lvl6pPr>
      <a:lvl7pPr marL="2056746" algn="l" defTabSz="685582" rtl="0" eaLnBrk="1" latinLnBrk="0" hangingPunct="1">
        <a:defRPr sz="1324" kern="1200">
          <a:solidFill>
            <a:schemeClr val="tx1"/>
          </a:solidFill>
          <a:latin typeface="+mn-lt"/>
          <a:ea typeface="+mn-ea"/>
          <a:cs typeface="+mn-cs"/>
        </a:defRPr>
      </a:lvl7pPr>
      <a:lvl8pPr marL="2399536" algn="l" defTabSz="685582" rtl="0" eaLnBrk="1" latinLnBrk="0" hangingPunct="1">
        <a:defRPr sz="1324" kern="1200">
          <a:solidFill>
            <a:schemeClr val="tx1"/>
          </a:solidFill>
          <a:latin typeface="+mn-lt"/>
          <a:ea typeface="+mn-ea"/>
          <a:cs typeface="+mn-cs"/>
        </a:defRPr>
      </a:lvl8pPr>
      <a:lvl9pPr marL="2742329" algn="l" defTabSz="68558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9.xml"/></Relationships>
</file>

<file path=ppt/slides/_rels/slide1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xml"/><Relationship Id="rId1" Type="http://schemas.openxmlformats.org/officeDocument/2006/relationships/slideLayout" Target="../slideLayouts/slideLayout14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154.xml"/><Relationship Id="rId5" Type="http://schemas.openxmlformats.org/officeDocument/2006/relationships/image" Target="../media/image123.png"/><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hyperlink" Target="http://azure.com/opensource" TargetMode="External"/><Relationship Id="rId7" Type="http://schemas.openxmlformats.org/officeDocument/2006/relationships/hyperlink" Target="http://aka.ms/opencloudbook"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25.png"/><Relationship Id="rId5" Type="http://schemas.openxmlformats.org/officeDocument/2006/relationships/hyperlink" Target="http://aka.ms/opencloudcases" TargetMode="External"/><Relationship Id="rId4" Type="http://schemas.openxmlformats.org/officeDocument/2006/relationships/image" Target="../media/image124.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hyperlink" Target="http://aka.ms/MCSALinux" TargetMode="External"/><Relationship Id="rId5" Type="http://schemas.openxmlformats.org/officeDocument/2006/relationships/hyperlink" Target="http://aka.ms/70-533" TargetMode="External"/><Relationship Id="rId4" Type="http://schemas.openxmlformats.org/officeDocument/2006/relationships/image" Target="../media/image127.png"/></Relationships>
</file>

<file path=ppt/slides/_rels/slide15.xml.rels><?xml version="1.0" encoding="UTF-8" standalone="yes"?>
<Relationships xmlns="http://schemas.openxmlformats.org/package/2006/relationships"><Relationship Id="rId8" Type="http://schemas.openxmlformats.org/officeDocument/2006/relationships/hyperlink" Target="http://www.linuxcommand.org/lc3_learning_the_shell.php" TargetMode="External"/><Relationship Id="rId13" Type="http://schemas.openxmlformats.org/officeDocument/2006/relationships/hyperlink" Target="http://www.opsschool.org/en/latest/filesystems_101.html" TargetMode="External"/><Relationship Id="rId3" Type="http://schemas.openxmlformats.org/officeDocument/2006/relationships/hyperlink" Target="https://training.linuxfoundation.org/certification/lfcs" TargetMode="External"/><Relationship Id="rId7" Type="http://schemas.openxmlformats.org/officeDocument/2006/relationships/hyperlink" Target="https://www.edx.org/course/introduction-linux-linuxfoundationx-lfs101x-0" TargetMode="External"/><Relationship Id="rId12" Type="http://schemas.openxmlformats.org/officeDocument/2006/relationships/hyperlink" Target="http://www.opsschool.org/en/latest/text_editing_101.html" TargetMode="External"/><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hyperlink" Target="https://help.ubuntu.com/community/CommunityHelpWiki" TargetMode="External"/><Relationship Id="rId11" Type="http://schemas.openxmlformats.org/officeDocument/2006/relationships/hyperlink" Target="http://www.linux.com/learn" TargetMode="External"/><Relationship Id="rId5" Type="http://schemas.openxmlformats.org/officeDocument/2006/relationships/hyperlink" Target="http://doc.opensuse.org/" TargetMode="External"/><Relationship Id="rId10" Type="http://schemas.openxmlformats.org/officeDocument/2006/relationships/hyperlink" Target="https://www.youtube.com/watch?v=6zUVS4kJtrA&amp;list=PLbzoR-pLrL6qucl8-lOnzvhFc2UM1tcZA" TargetMode="External"/><Relationship Id="rId4" Type="http://schemas.openxmlformats.org/officeDocument/2006/relationships/hyperlink" Target="http://wiki.centos.org/HowTos" TargetMode="External"/><Relationship Id="rId9" Type="http://schemas.openxmlformats.org/officeDocument/2006/relationships/hyperlink" Target="http://www.linux.com/learn/new-user-guides" TargetMode="External"/><Relationship Id="rId14" Type="http://schemas.openxmlformats.org/officeDocument/2006/relationships/hyperlink" Target="http://www.tldp.org/"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1.xml"/><Relationship Id="rId7" Type="http://schemas.openxmlformats.org/officeDocument/2006/relationships/image" Target="../media/image56.png"/><Relationship Id="rId12" Type="http://schemas.openxmlformats.org/officeDocument/2006/relationships/image" Target="../media/image60.png"/><Relationship Id="rId2" Type="http://schemas.openxmlformats.org/officeDocument/2006/relationships/slideLayout" Target="../slideLayouts/slideLayout138.xml"/><Relationship Id="rId1" Type="http://schemas.openxmlformats.org/officeDocument/2006/relationships/themeOverride" Target="../theme/themeOverride2.xml"/><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hyperlink" Target="https://www.centos.org/" TargetMode="Externa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png"/><Relationship Id="rId39" Type="http://schemas.openxmlformats.org/officeDocument/2006/relationships/image" Target="../media/image96.png"/><Relationship Id="rId3" Type="http://schemas.openxmlformats.org/officeDocument/2006/relationships/image" Target="../media/image61.png"/><Relationship Id="rId21" Type="http://schemas.openxmlformats.org/officeDocument/2006/relationships/image" Target="../media/image78.png"/><Relationship Id="rId34" Type="http://schemas.openxmlformats.org/officeDocument/2006/relationships/image" Target="../media/image91.png"/><Relationship Id="rId42" Type="http://schemas.openxmlformats.org/officeDocument/2006/relationships/image" Target="../media/image99.png"/><Relationship Id="rId7" Type="http://schemas.openxmlformats.org/officeDocument/2006/relationships/image" Target="../media/image65.pn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2" Type="http://schemas.openxmlformats.org/officeDocument/2006/relationships/notesSlide" Target="../notesSlides/notesSlide2.xml"/><Relationship Id="rId16" Type="http://schemas.openxmlformats.org/officeDocument/2006/relationships/image" Target="../media/image73.png"/><Relationship Id="rId20" Type="http://schemas.openxmlformats.org/officeDocument/2006/relationships/image" Target="../media/image77.png"/><Relationship Id="rId29" Type="http://schemas.openxmlformats.org/officeDocument/2006/relationships/image" Target="../media/image86.png"/><Relationship Id="rId41" Type="http://schemas.openxmlformats.org/officeDocument/2006/relationships/image" Target="../media/image98.png"/><Relationship Id="rId1" Type="http://schemas.openxmlformats.org/officeDocument/2006/relationships/slideLayout" Target="../slideLayouts/slideLayout101.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94.png"/><Relationship Id="rId40" Type="http://schemas.openxmlformats.org/officeDocument/2006/relationships/image" Target="../media/image97.png"/><Relationship Id="rId5" Type="http://schemas.openxmlformats.org/officeDocument/2006/relationships/image" Target="../media/image63.png"/><Relationship Id="rId15" Type="http://schemas.openxmlformats.org/officeDocument/2006/relationships/image" Target="../media/image72.jpe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10" Type="http://schemas.openxmlformats.org/officeDocument/2006/relationships/image" Target="../media/image58.png"/><Relationship Id="rId19" Type="http://schemas.openxmlformats.org/officeDocument/2006/relationships/image" Target="../media/image76.png"/><Relationship Id="rId31" Type="http://schemas.openxmlformats.org/officeDocument/2006/relationships/image" Target="../media/image88.jpe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1.png"/><Relationship Id="rId22" Type="http://schemas.openxmlformats.org/officeDocument/2006/relationships/image" Target="../media/image79.jpe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43" Type="http://schemas.openxmlformats.org/officeDocument/2006/relationships/image" Target="../media/image100.jpeg"/></Relationships>
</file>

<file path=ppt/slides/_rels/slide5.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png"/><Relationship Id="rId39" Type="http://schemas.openxmlformats.org/officeDocument/2006/relationships/image" Target="../media/image67.png"/><Relationship Id="rId3" Type="http://schemas.openxmlformats.org/officeDocument/2006/relationships/image" Target="../media/image101.png"/><Relationship Id="rId21" Type="http://schemas.openxmlformats.org/officeDocument/2006/relationships/image" Target="../media/image85.png"/><Relationship Id="rId34" Type="http://schemas.openxmlformats.org/officeDocument/2006/relationships/image" Target="../media/image98.png"/><Relationship Id="rId42" Type="http://schemas.openxmlformats.org/officeDocument/2006/relationships/image" Target="../media/image69.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5" Type="http://schemas.openxmlformats.org/officeDocument/2006/relationships/image" Target="../media/image89.png"/><Relationship Id="rId33" Type="http://schemas.openxmlformats.org/officeDocument/2006/relationships/image" Target="../media/image97.png"/><Relationship Id="rId38" Type="http://schemas.openxmlformats.org/officeDocument/2006/relationships/image" Target="../media/image66.png"/><Relationship Id="rId2" Type="http://schemas.openxmlformats.org/officeDocument/2006/relationships/notesSlide" Target="../notesSlides/notesSlide3.xml"/><Relationship Id="rId16" Type="http://schemas.openxmlformats.org/officeDocument/2006/relationships/image" Target="../media/image80.png"/><Relationship Id="rId20" Type="http://schemas.openxmlformats.org/officeDocument/2006/relationships/image" Target="../media/image84.png"/><Relationship Id="rId29" Type="http://schemas.openxmlformats.org/officeDocument/2006/relationships/image" Target="../media/image93.png"/><Relationship Id="rId41" Type="http://schemas.openxmlformats.org/officeDocument/2006/relationships/image" Target="../media/image68.png"/><Relationship Id="rId1" Type="http://schemas.openxmlformats.org/officeDocument/2006/relationships/slideLayout" Target="../slideLayouts/slideLayout101.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8.jpeg"/><Relationship Id="rId32" Type="http://schemas.openxmlformats.org/officeDocument/2006/relationships/image" Target="../media/image96.png"/><Relationship Id="rId37" Type="http://schemas.openxmlformats.org/officeDocument/2006/relationships/image" Target="../media/image65.png"/><Relationship Id="rId40" Type="http://schemas.openxmlformats.org/officeDocument/2006/relationships/image" Target="../media/image58.png"/><Relationship Id="rId5" Type="http://schemas.openxmlformats.org/officeDocument/2006/relationships/image" Target="../media/image64.png"/><Relationship Id="rId15" Type="http://schemas.openxmlformats.org/officeDocument/2006/relationships/image" Target="../media/image79.jpeg"/><Relationship Id="rId23" Type="http://schemas.openxmlformats.org/officeDocument/2006/relationships/image" Target="../media/image87.png"/><Relationship Id="rId28" Type="http://schemas.openxmlformats.org/officeDocument/2006/relationships/image" Target="../media/image92.png"/><Relationship Id="rId36" Type="http://schemas.openxmlformats.org/officeDocument/2006/relationships/image" Target="../media/image63.png"/><Relationship Id="rId10" Type="http://schemas.openxmlformats.org/officeDocument/2006/relationships/image" Target="../media/image74.png"/><Relationship Id="rId19" Type="http://schemas.openxmlformats.org/officeDocument/2006/relationships/image" Target="../media/image83.png"/><Relationship Id="rId31" Type="http://schemas.openxmlformats.org/officeDocument/2006/relationships/image" Target="../media/image95.png"/><Relationship Id="rId4" Type="http://schemas.openxmlformats.org/officeDocument/2006/relationships/image" Target="../media/image62.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1.png"/><Relationship Id="rId30" Type="http://schemas.openxmlformats.org/officeDocument/2006/relationships/image" Target="../media/image94.png"/><Relationship Id="rId35" Type="http://schemas.openxmlformats.org/officeDocument/2006/relationships/image" Target="../media/image99.png"/><Relationship Id="rId43" Type="http://schemas.openxmlformats.org/officeDocument/2006/relationships/image" Target="../media/image100.jpeg"/></Relationships>
</file>

<file path=ppt/slides/_rels/slide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jpg"/><Relationship Id="rId7" Type="http://schemas.openxmlformats.org/officeDocument/2006/relationships/image" Target="../media/image107.png"/><Relationship Id="rId12" Type="http://schemas.openxmlformats.org/officeDocument/2006/relationships/image" Target="../media/image111.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106.png"/><Relationship Id="rId11" Type="http://schemas.openxmlformats.org/officeDocument/2006/relationships/image" Target="../media/image110.png"/><Relationship Id="rId5" Type="http://schemas.openxmlformats.org/officeDocument/2006/relationships/image" Target="../media/image105.jpeg"/><Relationship Id="rId10" Type="http://schemas.openxmlformats.org/officeDocument/2006/relationships/hyperlink" Target="https://opensourcehub.microsoft.com/" TargetMode="External"/><Relationship Id="rId4" Type="http://schemas.openxmlformats.org/officeDocument/2006/relationships/image" Target="../media/image104.jpeg"/><Relationship Id="rId9" Type="http://schemas.openxmlformats.org/officeDocument/2006/relationships/image" Target="../media/image109.png"/></Relationships>
</file>

<file path=ppt/slides/_rels/slide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hyperlink" Target="https://twitter.com/recursive_chaos/status/745303319162171394" TargetMode="External"/><Relationship Id="rId7" Type="http://schemas.openxmlformats.org/officeDocument/2006/relationships/image" Target="../media/image115.png"/><Relationship Id="rId2" Type="http://schemas.openxmlformats.org/officeDocument/2006/relationships/image" Target="../media/image112.jpeg"/><Relationship Id="rId1" Type="http://schemas.openxmlformats.org/officeDocument/2006/relationships/slideLayout" Target="../slideLayouts/slideLayout16.xml"/><Relationship Id="rId6" Type="http://schemas.openxmlformats.org/officeDocument/2006/relationships/hyperlink" Target="http://www.zdnet.com/article/microsoft-nearly-one-in-three-azure-virtual-machines-now-are-running-linux/" TargetMode="External"/><Relationship Id="rId5" Type="http://schemas.openxmlformats.org/officeDocument/2006/relationships/image" Target="../media/image114.png"/><Relationship Id="rId4" Type="http://schemas.openxmlformats.org/officeDocument/2006/relationships/image" Target="../media/image113.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201932" y="1562035"/>
            <a:ext cx="8255745" cy="564566"/>
          </a:xfrm>
        </p:spPr>
        <p:txBody>
          <a:bodyPr/>
          <a:lstStyle/>
          <a:p>
            <a:r>
              <a:rPr lang="en-US" sz="4500" spc="-147" dirty="0"/>
              <a:t>Empowering Customers:</a:t>
            </a:r>
            <a:br>
              <a:rPr lang="en-US" sz="4500" spc="-147" dirty="0"/>
            </a:br>
            <a:r>
              <a:rPr lang="en-US" sz="4500" spc="-147" dirty="0"/>
              <a:t>Why Microsoft Loves Linux</a:t>
            </a:r>
            <a:endParaRPr lang="en-US" sz="4500" dirty="0"/>
          </a:p>
        </p:txBody>
      </p:sp>
      <p:sp>
        <p:nvSpPr>
          <p:cNvPr id="9" name="Subtitle 9"/>
          <p:cNvSpPr txBox="1">
            <a:spLocks/>
          </p:cNvSpPr>
          <p:nvPr/>
        </p:nvSpPr>
        <p:spPr>
          <a:xfrm>
            <a:off x="201931" y="4166798"/>
            <a:ext cx="4373751" cy="461612"/>
          </a:xfrm>
          <a:prstGeom prst="rect">
            <a:avLst/>
          </a:prstGeom>
        </p:spPr>
        <p:txBody>
          <a:bodyPr vert="horz" wrap="square" lIns="146263" tIns="91414" rIns="146263" bIns="91414" rtlCol="0" anchor="ctr">
            <a:spAutoFit/>
          </a:bodyPr>
          <a:lstStyle>
            <a:lvl1pPr marL="0" marR="0" indent="0" algn="l" defTabSz="685647" rtl="0" eaLnBrk="1" fontAlgn="auto" latinLnBrk="0" hangingPunct="1">
              <a:lnSpc>
                <a:spcPct val="90000"/>
              </a:lnSpc>
              <a:spcBef>
                <a:spcPct val="20000"/>
              </a:spcBef>
              <a:spcAft>
                <a:spcPts val="0"/>
              </a:spcAft>
              <a:buClrTx/>
              <a:buSzPct val="90000"/>
              <a:buFont typeface="Arial" pitchFamily="34" charset="0"/>
              <a:buNone/>
              <a:tabLst/>
              <a:defRPr kumimoji="0" lang="en-US" sz="2647" b="1" i="0" u="none" strike="noStrike" kern="1200" cap="none" spc="-75"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336070" marR="0" indent="0" algn="ctr" defTabSz="68564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2pPr>
            <a:lvl3pPr marL="672142" marR="0" indent="0" algn="ctr" defTabSz="685647" rtl="0" eaLnBrk="1" fontAlgn="auto" latinLnBrk="0" hangingPunct="1">
              <a:lnSpc>
                <a:spcPct val="90000"/>
              </a:lnSpc>
              <a:spcBef>
                <a:spcPct val="20000"/>
              </a:spcBef>
              <a:spcAft>
                <a:spcPts val="0"/>
              </a:spcAft>
              <a:buClrTx/>
              <a:buSzPct val="90000"/>
              <a:buFont typeface="Arial" pitchFamily="34" charset="0"/>
              <a:buNone/>
              <a:tabLst/>
              <a:defRPr sz="1471" kern="1200" spc="0" baseline="0">
                <a:solidFill>
                  <a:schemeClr val="tx1">
                    <a:tint val="75000"/>
                  </a:schemeClr>
                </a:solidFill>
                <a:latin typeface="+mn-lt"/>
                <a:ea typeface="+mn-ea"/>
                <a:cs typeface="+mn-cs"/>
              </a:defRPr>
            </a:lvl3pPr>
            <a:lvl4pPr marL="1008211" marR="0" indent="0" algn="ctr" defTabSz="685647" rtl="0" eaLnBrk="1" fontAlgn="auto" latinLnBrk="0" hangingPunct="1">
              <a:lnSpc>
                <a:spcPct val="90000"/>
              </a:lnSpc>
              <a:spcBef>
                <a:spcPct val="20000"/>
              </a:spcBef>
              <a:spcAft>
                <a:spcPts val="0"/>
              </a:spcAft>
              <a:buClrTx/>
              <a:buSzPct val="90000"/>
              <a:buFont typeface="Arial" pitchFamily="34" charset="0"/>
              <a:buNone/>
              <a:tabLst/>
              <a:defRPr sz="1324" kern="1200" spc="0" baseline="0">
                <a:solidFill>
                  <a:schemeClr val="tx1">
                    <a:tint val="75000"/>
                  </a:schemeClr>
                </a:solidFill>
                <a:latin typeface="+mn-lt"/>
                <a:ea typeface="+mn-ea"/>
                <a:cs typeface="+mn-cs"/>
              </a:defRPr>
            </a:lvl4pPr>
            <a:lvl5pPr marL="1344282" marR="0" indent="0" algn="ctr" defTabSz="685647" rtl="0" eaLnBrk="1" fontAlgn="auto" latinLnBrk="0" hangingPunct="1">
              <a:lnSpc>
                <a:spcPct val="90000"/>
              </a:lnSpc>
              <a:spcBef>
                <a:spcPct val="20000"/>
              </a:spcBef>
              <a:spcAft>
                <a:spcPts val="0"/>
              </a:spcAft>
              <a:buClrTx/>
              <a:buSzPct val="90000"/>
              <a:buFont typeface="Arial" pitchFamily="34" charset="0"/>
              <a:buNone/>
              <a:tabLst/>
              <a:defRPr sz="1324" kern="1200" spc="0" baseline="0">
                <a:solidFill>
                  <a:schemeClr val="tx1">
                    <a:tint val="75000"/>
                  </a:schemeClr>
                </a:solidFill>
                <a:latin typeface="+mn-lt"/>
                <a:ea typeface="+mn-ea"/>
                <a:cs typeface="+mn-cs"/>
              </a:defRPr>
            </a:lvl5pPr>
            <a:lvl6pPr marL="1680352" indent="0" algn="ctr" defTabSz="685647" rtl="0" eaLnBrk="1" latinLnBrk="0" hangingPunct="1">
              <a:spcBef>
                <a:spcPct val="20000"/>
              </a:spcBef>
              <a:buFont typeface="Arial" pitchFamily="34" charset="0"/>
              <a:buNone/>
              <a:defRPr sz="1471" kern="1200">
                <a:solidFill>
                  <a:schemeClr val="tx1">
                    <a:tint val="75000"/>
                  </a:schemeClr>
                </a:solidFill>
                <a:latin typeface="+mn-lt"/>
                <a:ea typeface="+mn-ea"/>
                <a:cs typeface="+mn-cs"/>
              </a:defRPr>
            </a:lvl6pPr>
            <a:lvl7pPr marL="2016424" indent="0" algn="ctr" defTabSz="685647" rtl="0" eaLnBrk="1" latinLnBrk="0" hangingPunct="1">
              <a:spcBef>
                <a:spcPct val="20000"/>
              </a:spcBef>
              <a:buFont typeface="Arial" pitchFamily="34" charset="0"/>
              <a:buNone/>
              <a:defRPr sz="1471" kern="1200">
                <a:solidFill>
                  <a:schemeClr val="tx1">
                    <a:tint val="75000"/>
                  </a:schemeClr>
                </a:solidFill>
                <a:latin typeface="+mn-lt"/>
                <a:ea typeface="+mn-ea"/>
                <a:cs typeface="+mn-cs"/>
              </a:defRPr>
            </a:lvl7pPr>
            <a:lvl8pPr marL="2352493" indent="0" algn="ctr" defTabSz="685647" rtl="0" eaLnBrk="1" latinLnBrk="0" hangingPunct="1">
              <a:spcBef>
                <a:spcPct val="20000"/>
              </a:spcBef>
              <a:buFont typeface="Arial" pitchFamily="34" charset="0"/>
              <a:buNone/>
              <a:defRPr sz="1471" kern="1200">
                <a:solidFill>
                  <a:schemeClr val="tx1">
                    <a:tint val="75000"/>
                  </a:schemeClr>
                </a:solidFill>
                <a:latin typeface="+mn-lt"/>
                <a:ea typeface="+mn-ea"/>
                <a:cs typeface="+mn-cs"/>
              </a:defRPr>
            </a:lvl8pPr>
            <a:lvl9pPr marL="2688563" indent="0" algn="ctr" defTabSz="685647" rtl="0" eaLnBrk="1" latinLnBrk="0" hangingPunct="1">
              <a:spcBef>
                <a:spcPct val="20000"/>
              </a:spcBef>
              <a:buFont typeface="Arial" pitchFamily="34" charset="0"/>
              <a:buNone/>
              <a:defRPr sz="1471" kern="1200">
                <a:solidFill>
                  <a:schemeClr val="tx1">
                    <a:tint val="75000"/>
                  </a:schemeClr>
                </a:solidFill>
                <a:latin typeface="+mn-lt"/>
                <a:ea typeface="+mn-ea"/>
                <a:cs typeface="+mn-cs"/>
              </a:defRPr>
            </a:lvl9pPr>
          </a:lstStyle>
          <a:p>
            <a:r>
              <a:rPr lang="en-US" sz="2000" dirty="0"/>
              <a:t>Jim Zimmerman</a:t>
            </a:r>
          </a:p>
        </p:txBody>
      </p:sp>
      <p:sp>
        <p:nvSpPr>
          <p:cNvPr id="10" name="Text Placeholder 10"/>
          <p:cNvSpPr>
            <a:spLocks noGrp="1"/>
          </p:cNvSpPr>
          <p:nvPr>
            <p:ph type="body" sz="quarter" idx="11"/>
          </p:nvPr>
        </p:nvSpPr>
        <p:spPr>
          <a:xfrm>
            <a:off x="201931" y="4527999"/>
            <a:ext cx="6697814" cy="615501"/>
          </a:xfrm>
        </p:spPr>
        <p:txBody>
          <a:bodyPr/>
          <a:lstStyle/>
          <a:p>
            <a:r>
              <a:rPr lang="en-US" sz="1400" dirty="0"/>
              <a:t>Former Red Hat Alliance Lead</a:t>
            </a:r>
          </a:p>
          <a:p>
            <a:r>
              <a:rPr lang="en-US" sz="1400" dirty="0"/>
              <a:t>Current: </a:t>
            </a:r>
            <a:r>
              <a:rPr lang="en-US" sz="1400" dirty="0" err="1"/>
              <a:t>Eng</a:t>
            </a:r>
            <a:r>
              <a:rPr lang="en-US" sz="1400" dirty="0"/>
              <a:t>, Engagement and Evangelism</a:t>
            </a:r>
          </a:p>
        </p:txBody>
      </p:sp>
    </p:spTree>
    <p:extLst>
      <p:ext uri="{BB962C8B-B14F-4D97-AF65-F5344CB8AC3E}">
        <p14:creationId xmlns:p14="http://schemas.microsoft.com/office/powerpoint/2010/main" val="328634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1664916" y="2609173"/>
            <a:ext cx="6987878" cy="2192447"/>
          </a:xfrm>
          <a:custGeom>
            <a:avLst/>
            <a:gdLst/>
            <a:ahLst/>
            <a:cxnLst/>
            <a:rect l="l" t="t" r="r" b="b"/>
            <a:pathLst>
              <a:path w="2179" h="653">
                <a:moveTo>
                  <a:pt x="2178" y="652"/>
                </a:moveTo>
                <a:cubicBezTo>
                  <a:pt x="1898" y="245"/>
                  <a:pt x="1898" y="245"/>
                  <a:pt x="1898" y="245"/>
                </a:cubicBezTo>
                <a:cubicBezTo>
                  <a:pt x="1870" y="208"/>
                  <a:pt x="1870" y="208"/>
                  <a:pt x="1870" y="208"/>
                </a:cubicBezTo>
                <a:cubicBezTo>
                  <a:pt x="1734" y="103"/>
                  <a:pt x="1734" y="103"/>
                  <a:pt x="1734" y="103"/>
                </a:cubicBezTo>
                <a:cubicBezTo>
                  <a:pt x="1662" y="236"/>
                  <a:pt x="1662" y="236"/>
                  <a:pt x="1662" y="236"/>
                </a:cubicBezTo>
                <a:cubicBezTo>
                  <a:pt x="1662" y="236"/>
                  <a:pt x="1662" y="236"/>
                  <a:pt x="1662" y="236"/>
                </a:cubicBezTo>
                <a:cubicBezTo>
                  <a:pt x="1642" y="246"/>
                  <a:pt x="1642" y="246"/>
                  <a:pt x="1642" y="246"/>
                </a:cubicBezTo>
                <a:cubicBezTo>
                  <a:pt x="1493" y="114"/>
                  <a:pt x="1493" y="114"/>
                  <a:pt x="1493" y="114"/>
                </a:cubicBezTo>
                <a:cubicBezTo>
                  <a:pt x="1340" y="0"/>
                  <a:pt x="1340" y="0"/>
                  <a:pt x="1340" y="0"/>
                </a:cubicBezTo>
                <a:cubicBezTo>
                  <a:pt x="1227" y="119"/>
                  <a:pt x="1227" y="119"/>
                  <a:pt x="1227" y="119"/>
                </a:cubicBezTo>
                <a:cubicBezTo>
                  <a:pt x="1041" y="191"/>
                  <a:pt x="1041" y="191"/>
                  <a:pt x="1041" y="191"/>
                </a:cubicBezTo>
                <a:cubicBezTo>
                  <a:pt x="939" y="119"/>
                  <a:pt x="939" y="119"/>
                  <a:pt x="939" y="119"/>
                </a:cubicBezTo>
                <a:cubicBezTo>
                  <a:pt x="815" y="149"/>
                  <a:pt x="815" y="149"/>
                  <a:pt x="815" y="149"/>
                </a:cubicBezTo>
                <a:cubicBezTo>
                  <a:pt x="653" y="368"/>
                  <a:pt x="653" y="368"/>
                  <a:pt x="653" y="368"/>
                </a:cubicBezTo>
                <a:cubicBezTo>
                  <a:pt x="563" y="348"/>
                  <a:pt x="563" y="348"/>
                  <a:pt x="563" y="348"/>
                </a:cubicBezTo>
                <a:cubicBezTo>
                  <a:pt x="486" y="360"/>
                  <a:pt x="486" y="360"/>
                  <a:pt x="486" y="360"/>
                </a:cubicBezTo>
                <a:cubicBezTo>
                  <a:pt x="396" y="462"/>
                  <a:pt x="396" y="462"/>
                  <a:pt x="396" y="462"/>
                </a:cubicBezTo>
                <a:cubicBezTo>
                  <a:pt x="369" y="405"/>
                  <a:pt x="369" y="405"/>
                  <a:pt x="369" y="405"/>
                </a:cubicBezTo>
                <a:cubicBezTo>
                  <a:pt x="315" y="405"/>
                  <a:pt x="315" y="405"/>
                  <a:pt x="315" y="405"/>
                </a:cubicBezTo>
                <a:cubicBezTo>
                  <a:pt x="315" y="405"/>
                  <a:pt x="283" y="420"/>
                  <a:pt x="240" y="440"/>
                </a:cubicBezTo>
                <a:cubicBezTo>
                  <a:pt x="0" y="652"/>
                  <a:pt x="0" y="652"/>
                  <a:pt x="0" y="652"/>
                </a:cubicBezTo>
                <a:lnTo>
                  <a:pt x="2178" y="652"/>
                </a:lnTo>
              </a:path>
            </a:pathLst>
          </a:custGeom>
          <a:solidFill>
            <a:srgbClr val="E8E8E8"/>
          </a:solidFill>
          <a:ln>
            <a:noFill/>
          </a:ln>
        </p:spPr>
        <p:style>
          <a:lnRef idx="0">
            <a:scrgbClr r="0" g="0" b="0"/>
          </a:lnRef>
          <a:fillRef idx="0">
            <a:scrgbClr r="0" g="0" b="0"/>
          </a:fillRef>
          <a:effectRef idx="0">
            <a:scrgbClr r="0" g="0" b="0"/>
          </a:effectRef>
          <a:fontRef idx="minor"/>
        </p:style>
      </p:sp>
      <p:sp>
        <p:nvSpPr>
          <p:cNvPr id="197" name="CustomShape 2"/>
          <p:cNvSpPr/>
          <p:nvPr/>
        </p:nvSpPr>
        <p:spPr>
          <a:xfrm>
            <a:off x="6174215" y="3402986"/>
            <a:ext cx="1082062" cy="762049"/>
          </a:xfrm>
          <a:custGeom>
            <a:avLst/>
            <a:gdLst/>
            <a:ahLst/>
            <a:cxnLst/>
            <a:rect l="l" t="t" r="r" b="b"/>
            <a:pathLst>
              <a:path w="324" h="228">
                <a:moveTo>
                  <a:pt x="298" y="10"/>
                </a:moveTo>
                <a:cubicBezTo>
                  <a:pt x="298" y="10"/>
                  <a:pt x="279" y="120"/>
                  <a:pt x="140" y="169"/>
                </a:cubicBezTo>
                <a:cubicBezTo>
                  <a:pt x="0" y="218"/>
                  <a:pt x="254" y="227"/>
                  <a:pt x="254" y="227"/>
                </a:cubicBezTo>
                <a:cubicBezTo>
                  <a:pt x="247" y="200"/>
                  <a:pt x="247" y="200"/>
                  <a:pt x="247" y="200"/>
                </a:cubicBezTo>
                <a:cubicBezTo>
                  <a:pt x="247" y="200"/>
                  <a:pt x="323" y="120"/>
                  <a:pt x="318" y="0"/>
                </a:cubicBezTo>
                <a:lnTo>
                  <a:pt x="298" y="10"/>
                </a:lnTo>
              </a:path>
            </a:pathLst>
          </a:custGeom>
          <a:solidFill>
            <a:srgbClr val="D2D2D2"/>
          </a:solidFill>
          <a:ln>
            <a:noFill/>
          </a:ln>
        </p:spPr>
        <p:style>
          <a:lnRef idx="0">
            <a:scrgbClr r="0" g="0" b="0"/>
          </a:lnRef>
          <a:fillRef idx="0">
            <a:scrgbClr r="0" g="0" b="0"/>
          </a:fillRef>
          <a:effectRef idx="0">
            <a:scrgbClr r="0" g="0" b="0"/>
          </a:effectRef>
          <a:fontRef idx="minor"/>
        </p:style>
      </p:sp>
      <p:sp>
        <p:nvSpPr>
          <p:cNvPr id="198" name="CustomShape 3"/>
          <p:cNvSpPr/>
          <p:nvPr/>
        </p:nvSpPr>
        <p:spPr>
          <a:xfrm>
            <a:off x="4767640" y="3433426"/>
            <a:ext cx="240605" cy="728169"/>
          </a:xfrm>
          <a:custGeom>
            <a:avLst/>
            <a:gdLst/>
            <a:ahLst/>
            <a:cxnLst/>
            <a:rect l="l" t="t" r="r" b="b"/>
            <a:pathLst>
              <a:path w="144" h="432">
                <a:moveTo>
                  <a:pt x="80" y="0"/>
                </a:moveTo>
                <a:lnTo>
                  <a:pt x="0" y="431"/>
                </a:lnTo>
                <a:lnTo>
                  <a:pt x="143" y="431"/>
                </a:lnTo>
                <a:lnTo>
                  <a:pt x="80" y="0"/>
                </a:lnTo>
              </a:path>
            </a:pathLst>
          </a:custGeom>
          <a:solidFill>
            <a:srgbClr val="79A500"/>
          </a:solidFill>
          <a:ln>
            <a:noFill/>
          </a:ln>
        </p:spPr>
        <p:style>
          <a:lnRef idx="0">
            <a:scrgbClr r="0" g="0" b="0"/>
          </a:lnRef>
          <a:fillRef idx="0">
            <a:scrgbClr r="0" g="0" b="0"/>
          </a:fillRef>
          <a:effectRef idx="0">
            <a:scrgbClr r="0" g="0" b="0"/>
          </a:effectRef>
          <a:fontRef idx="minor"/>
        </p:style>
      </p:sp>
      <p:sp>
        <p:nvSpPr>
          <p:cNvPr id="199" name="CustomShape 4"/>
          <p:cNvSpPr/>
          <p:nvPr/>
        </p:nvSpPr>
        <p:spPr>
          <a:xfrm>
            <a:off x="4969070" y="3600976"/>
            <a:ext cx="186608" cy="560618"/>
          </a:xfrm>
          <a:custGeom>
            <a:avLst/>
            <a:gdLst/>
            <a:ahLst/>
            <a:cxnLst/>
            <a:rect l="l" t="t" r="r" b="b"/>
            <a:pathLst>
              <a:path w="112" h="333">
                <a:moveTo>
                  <a:pt x="62" y="0"/>
                </a:moveTo>
                <a:lnTo>
                  <a:pt x="0" y="332"/>
                </a:lnTo>
                <a:lnTo>
                  <a:pt x="111" y="332"/>
                </a:lnTo>
                <a:lnTo>
                  <a:pt x="62" y="0"/>
                </a:lnTo>
              </a:path>
            </a:pathLst>
          </a:custGeom>
          <a:solidFill>
            <a:srgbClr val="7FBA00"/>
          </a:solidFill>
          <a:ln>
            <a:noFill/>
          </a:ln>
        </p:spPr>
        <p:style>
          <a:lnRef idx="0">
            <a:scrgbClr r="0" g="0" b="0"/>
          </a:lnRef>
          <a:fillRef idx="0">
            <a:scrgbClr r="0" g="0" b="0"/>
          </a:fillRef>
          <a:effectRef idx="0">
            <a:scrgbClr r="0" g="0" b="0"/>
          </a:effectRef>
          <a:fontRef idx="minor"/>
        </p:style>
      </p:sp>
      <p:sp>
        <p:nvSpPr>
          <p:cNvPr id="200" name="CustomShape 5"/>
          <p:cNvSpPr/>
          <p:nvPr/>
        </p:nvSpPr>
        <p:spPr>
          <a:xfrm>
            <a:off x="7435474" y="3548566"/>
            <a:ext cx="240605" cy="728169"/>
          </a:xfrm>
          <a:custGeom>
            <a:avLst/>
            <a:gdLst/>
            <a:ahLst/>
            <a:cxnLst/>
            <a:rect l="l" t="t" r="r" b="b"/>
            <a:pathLst>
              <a:path w="144" h="432">
                <a:moveTo>
                  <a:pt x="80" y="0"/>
                </a:moveTo>
                <a:lnTo>
                  <a:pt x="0" y="431"/>
                </a:lnTo>
                <a:lnTo>
                  <a:pt x="143" y="431"/>
                </a:lnTo>
                <a:lnTo>
                  <a:pt x="80" y="0"/>
                </a:lnTo>
              </a:path>
            </a:pathLst>
          </a:custGeom>
          <a:solidFill>
            <a:srgbClr val="79A500"/>
          </a:solidFill>
          <a:ln>
            <a:noFill/>
          </a:ln>
        </p:spPr>
        <p:style>
          <a:lnRef idx="0">
            <a:scrgbClr r="0" g="0" b="0"/>
          </a:lnRef>
          <a:fillRef idx="0">
            <a:scrgbClr r="0" g="0" b="0"/>
          </a:fillRef>
          <a:effectRef idx="0">
            <a:scrgbClr r="0" g="0" b="0"/>
          </a:effectRef>
          <a:fontRef idx="minor"/>
        </p:style>
      </p:sp>
      <p:sp>
        <p:nvSpPr>
          <p:cNvPr id="201" name="CustomShape 6"/>
          <p:cNvSpPr/>
          <p:nvPr/>
        </p:nvSpPr>
        <p:spPr>
          <a:xfrm>
            <a:off x="7636905" y="3716117"/>
            <a:ext cx="186608" cy="560618"/>
          </a:xfrm>
          <a:custGeom>
            <a:avLst/>
            <a:gdLst/>
            <a:ahLst/>
            <a:cxnLst/>
            <a:rect l="l" t="t" r="r" b="b"/>
            <a:pathLst>
              <a:path w="112" h="333">
                <a:moveTo>
                  <a:pt x="62" y="0"/>
                </a:moveTo>
                <a:lnTo>
                  <a:pt x="0" y="332"/>
                </a:lnTo>
                <a:lnTo>
                  <a:pt x="111" y="332"/>
                </a:lnTo>
                <a:lnTo>
                  <a:pt x="62" y="0"/>
                </a:lnTo>
              </a:path>
            </a:pathLst>
          </a:custGeom>
          <a:solidFill>
            <a:srgbClr val="7FBA00"/>
          </a:solidFill>
          <a:ln>
            <a:noFill/>
          </a:ln>
        </p:spPr>
        <p:style>
          <a:lnRef idx="0">
            <a:scrgbClr r="0" g="0" b="0"/>
          </a:lnRef>
          <a:fillRef idx="0">
            <a:scrgbClr r="0" g="0" b="0"/>
          </a:fillRef>
          <a:effectRef idx="0">
            <a:scrgbClr r="0" g="0" b="0"/>
          </a:effectRef>
          <a:fontRef idx="minor"/>
        </p:style>
      </p:sp>
      <p:sp>
        <p:nvSpPr>
          <p:cNvPr id="202" name="CustomShape 7"/>
          <p:cNvSpPr/>
          <p:nvPr/>
        </p:nvSpPr>
        <p:spPr>
          <a:xfrm>
            <a:off x="2641630" y="4247619"/>
            <a:ext cx="2666511" cy="554001"/>
          </a:xfrm>
          <a:custGeom>
            <a:avLst/>
            <a:gdLst/>
            <a:ahLst/>
            <a:cxnLst/>
            <a:rect l="l" t="t" r="r" b="b"/>
            <a:pathLst>
              <a:path w="796" h="166">
                <a:moveTo>
                  <a:pt x="491" y="8"/>
                </a:moveTo>
                <a:cubicBezTo>
                  <a:pt x="488" y="7"/>
                  <a:pt x="486" y="7"/>
                  <a:pt x="483" y="7"/>
                </a:cubicBezTo>
                <a:cubicBezTo>
                  <a:pt x="476" y="6"/>
                  <a:pt x="468" y="5"/>
                  <a:pt x="461" y="4"/>
                </a:cubicBezTo>
                <a:cubicBezTo>
                  <a:pt x="446" y="2"/>
                  <a:pt x="432" y="1"/>
                  <a:pt x="417" y="1"/>
                </a:cubicBezTo>
                <a:cubicBezTo>
                  <a:pt x="409" y="0"/>
                  <a:pt x="401" y="0"/>
                  <a:pt x="393" y="0"/>
                </a:cubicBezTo>
                <a:cubicBezTo>
                  <a:pt x="251" y="1"/>
                  <a:pt x="109" y="56"/>
                  <a:pt x="0" y="165"/>
                </a:cubicBezTo>
                <a:cubicBezTo>
                  <a:pt x="282" y="165"/>
                  <a:pt x="282" y="165"/>
                  <a:pt x="282" y="165"/>
                </a:cubicBezTo>
                <a:cubicBezTo>
                  <a:pt x="795" y="165"/>
                  <a:pt x="795" y="165"/>
                  <a:pt x="795" y="165"/>
                </a:cubicBezTo>
                <a:cubicBezTo>
                  <a:pt x="709" y="79"/>
                  <a:pt x="602" y="27"/>
                  <a:pt x="491" y="8"/>
                </a:cubicBezTo>
              </a:path>
            </a:pathLst>
          </a:custGeom>
          <a:solidFill>
            <a:srgbClr val="79A500"/>
          </a:solidFill>
          <a:ln>
            <a:noFill/>
          </a:ln>
        </p:spPr>
        <p:style>
          <a:lnRef idx="0">
            <a:scrgbClr r="0" g="0" b="0"/>
          </a:lnRef>
          <a:fillRef idx="0">
            <a:scrgbClr r="0" g="0" b="0"/>
          </a:fillRef>
          <a:effectRef idx="0">
            <a:scrgbClr r="0" g="0" b="0"/>
          </a:effectRef>
          <a:fontRef idx="minor"/>
        </p:style>
      </p:sp>
      <p:sp>
        <p:nvSpPr>
          <p:cNvPr id="203" name="CustomShape 8"/>
          <p:cNvSpPr/>
          <p:nvPr/>
        </p:nvSpPr>
        <p:spPr>
          <a:xfrm>
            <a:off x="6177655" y="4220620"/>
            <a:ext cx="2793299" cy="581000"/>
          </a:xfrm>
          <a:custGeom>
            <a:avLst/>
            <a:gdLst/>
            <a:ahLst/>
            <a:cxnLst/>
            <a:rect l="l" t="t" r="r" b="b"/>
            <a:pathLst>
              <a:path w="834" h="174">
                <a:moveTo>
                  <a:pt x="515" y="8"/>
                </a:moveTo>
                <a:cubicBezTo>
                  <a:pt x="512" y="8"/>
                  <a:pt x="509" y="7"/>
                  <a:pt x="506" y="7"/>
                </a:cubicBezTo>
                <a:cubicBezTo>
                  <a:pt x="498" y="6"/>
                  <a:pt x="491" y="5"/>
                  <a:pt x="483" y="4"/>
                </a:cubicBezTo>
                <a:cubicBezTo>
                  <a:pt x="468" y="2"/>
                  <a:pt x="452" y="1"/>
                  <a:pt x="437" y="1"/>
                </a:cubicBezTo>
                <a:cubicBezTo>
                  <a:pt x="428" y="0"/>
                  <a:pt x="420" y="0"/>
                  <a:pt x="411" y="0"/>
                </a:cubicBezTo>
                <a:cubicBezTo>
                  <a:pt x="262" y="2"/>
                  <a:pt x="114" y="59"/>
                  <a:pt x="0" y="173"/>
                </a:cubicBezTo>
                <a:cubicBezTo>
                  <a:pt x="295" y="173"/>
                  <a:pt x="295" y="173"/>
                  <a:pt x="295" y="173"/>
                </a:cubicBezTo>
                <a:cubicBezTo>
                  <a:pt x="833" y="173"/>
                  <a:pt x="833" y="173"/>
                  <a:pt x="833" y="173"/>
                </a:cubicBezTo>
                <a:cubicBezTo>
                  <a:pt x="743" y="83"/>
                  <a:pt x="631" y="28"/>
                  <a:pt x="515" y="8"/>
                </a:cubicBezTo>
              </a:path>
            </a:pathLst>
          </a:custGeom>
          <a:solidFill>
            <a:srgbClr val="79A500"/>
          </a:solidFill>
          <a:ln>
            <a:noFill/>
          </a:ln>
        </p:spPr>
        <p:style>
          <a:lnRef idx="0">
            <a:scrgbClr r="0" g="0" b="0"/>
          </a:lnRef>
          <a:fillRef idx="0">
            <a:scrgbClr r="0" g="0" b="0"/>
          </a:fillRef>
          <a:effectRef idx="0">
            <a:scrgbClr r="0" g="0" b="0"/>
          </a:effectRef>
          <a:fontRef idx="minor"/>
        </p:style>
      </p:sp>
      <p:sp>
        <p:nvSpPr>
          <p:cNvPr id="204" name="CustomShape 9"/>
          <p:cNvSpPr/>
          <p:nvPr/>
        </p:nvSpPr>
        <p:spPr>
          <a:xfrm>
            <a:off x="3862128" y="3907489"/>
            <a:ext cx="4296486" cy="894131"/>
          </a:xfrm>
          <a:custGeom>
            <a:avLst/>
            <a:gdLst/>
            <a:ahLst/>
            <a:cxnLst/>
            <a:rect l="l" t="t" r="r" b="b"/>
            <a:pathLst>
              <a:path w="1282" h="267">
                <a:moveTo>
                  <a:pt x="792" y="13"/>
                </a:moveTo>
                <a:cubicBezTo>
                  <a:pt x="787" y="12"/>
                  <a:pt x="782" y="11"/>
                  <a:pt x="778" y="11"/>
                </a:cubicBezTo>
                <a:cubicBezTo>
                  <a:pt x="766" y="9"/>
                  <a:pt x="754" y="7"/>
                  <a:pt x="743" y="6"/>
                </a:cubicBezTo>
                <a:cubicBezTo>
                  <a:pt x="719" y="3"/>
                  <a:pt x="695" y="2"/>
                  <a:pt x="672" y="1"/>
                </a:cubicBezTo>
                <a:cubicBezTo>
                  <a:pt x="658" y="0"/>
                  <a:pt x="646" y="0"/>
                  <a:pt x="633" y="0"/>
                </a:cubicBezTo>
                <a:cubicBezTo>
                  <a:pt x="403" y="2"/>
                  <a:pt x="175" y="90"/>
                  <a:pt x="0" y="266"/>
                </a:cubicBezTo>
                <a:cubicBezTo>
                  <a:pt x="453" y="266"/>
                  <a:pt x="453" y="266"/>
                  <a:pt x="453" y="266"/>
                </a:cubicBezTo>
                <a:cubicBezTo>
                  <a:pt x="1281" y="266"/>
                  <a:pt x="1281" y="266"/>
                  <a:pt x="1281" y="266"/>
                </a:cubicBezTo>
                <a:cubicBezTo>
                  <a:pt x="1142" y="127"/>
                  <a:pt x="971" y="43"/>
                  <a:pt x="792" y="13"/>
                </a:cubicBezTo>
              </a:path>
            </a:pathLst>
          </a:custGeom>
          <a:solidFill>
            <a:srgbClr val="7FBA00"/>
          </a:solidFill>
          <a:ln>
            <a:noFill/>
          </a:ln>
        </p:spPr>
        <p:style>
          <a:lnRef idx="0">
            <a:scrgbClr r="0" g="0" b="0"/>
          </a:lnRef>
          <a:fillRef idx="0">
            <a:scrgbClr r="0" g="0" b="0"/>
          </a:fillRef>
          <a:effectRef idx="0">
            <a:scrgbClr r="0" g="0" b="0"/>
          </a:effectRef>
          <a:fontRef idx="minor"/>
        </p:style>
      </p:sp>
      <p:sp>
        <p:nvSpPr>
          <p:cNvPr id="205" name="CustomShape 10"/>
          <p:cNvSpPr/>
          <p:nvPr/>
        </p:nvSpPr>
        <p:spPr>
          <a:xfrm>
            <a:off x="3667313" y="3793936"/>
            <a:ext cx="186608" cy="560618"/>
          </a:xfrm>
          <a:custGeom>
            <a:avLst/>
            <a:gdLst/>
            <a:ahLst/>
            <a:cxnLst/>
            <a:rect l="l" t="t" r="r" b="b"/>
            <a:pathLst>
              <a:path w="112" h="333">
                <a:moveTo>
                  <a:pt x="62" y="0"/>
                </a:moveTo>
                <a:lnTo>
                  <a:pt x="0" y="332"/>
                </a:lnTo>
                <a:lnTo>
                  <a:pt x="111" y="332"/>
                </a:lnTo>
                <a:lnTo>
                  <a:pt x="62" y="0"/>
                </a:lnTo>
              </a:path>
            </a:pathLst>
          </a:custGeom>
          <a:solidFill>
            <a:srgbClr val="7FBA00"/>
          </a:solidFill>
          <a:ln>
            <a:noFill/>
          </a:ln>
        </p:spPr>
        <p:style>
          <a:lnRef idx="0">
            <a:scrgbClr r="0" g="0" b="0"/>
          </a:lnRef>
          <a:fillRef idx="0">
            <a:scrgbClr r="0" g="0" b="0"/>
          </a:fillRef>
          <a:effectRef idx="0">
            <a:scrgbClr r="0" g="0" b="0"/>
          </a:effectRef>
          <a:fontRef idx="minor"/>
        </p:style>
      </p:sp>
      <p:sp>
        <p:nvSpPr>
          <p:cNvPr id="206" name="CustomShape 11"/>
          <p:cNvSpPr/>
          <p:nvPr/>
        </p:nvSpPr>
        <p:spPr>
          <a:xfrm>
            <a:off x="4677909" y="3910930"/>
            <a:ext cx="1528863" cy="890690"/>
          </a:xfrm>
          <a:custGeom>
            <a:avLst/>
            <a:gdLst/>
            <a:ahLst/>
            <a:cxnLst/>
            <a:rect l="l" t="t" r="r" b="b"/>
            <a:pathLst>
              <a:path w="457" h="266">
                <a:moveTo>
                  <a:pt x="456" y="0"/>
                </a:moveTo>
                <a:cubicBezTo>
                  <a:pt x="454" y="0"/>
                  <a:pt x="451" y="0"/>
                  <a:pt x="449" y="0"/>
                </a:cubicBezTo>
                <a:cubicBezTo>
                  <a:pt x="177" y="51"/>
                  <a:pt x="0" y="265"/>
                  <a:pt x="0" y="265"/>
                </a:cubicBezTo>
                <a:cubicBezTo>
                  <a:pt x="85" y="265"/>
                  <a:pt x="85" y="265"/>
                  <a:pt x="85" y="265"/>
                </a:cubicBezTo>
                <a:cubicBezTo>
                  <a:pt x="85" y="265"/>
                  <a:pt x="252" y="60"/>
                  <a:pt x="456" y="0"/>
                </a:cubicBezTo>
              </a:path>
            </a:pathLst>
          </a:custGeom>
          <a:solidFill>
            <a:srgbClr val="E8E8E8"/>
          </a:solidFill>
          <a:ln>
            <a:noFill/>
          </a:ln>
        </p:spPr>
        <p:style>
          <a:lnRef idx="0">
            <a:scrgbClr r="0" g="0" b="0"/>
          </a:lnRef>
          <a:fillRef idx="0">
            <a:scrgbClr r="0" g="0" b="0"/>
          </a:fillRef>
          <a:effectRef idx="0">
            <a:scrgbClr r="0" g="0" b="0"/>
          </a:effectRef>
          <a:fontRef idx="minor"/>
        </p:style>
      </p:sp>
      <p:sp>
        <p:nvSpPr>
          <p:cNvPr id="207" name="CustomShape 12"/>
          <p:cNvSpPr/>
          <p:nvPr/>
        </p:nvSpPr>
        <p:spPr>
          <a:xfrm>
            <a:off x="6358705" y="4012307"/>
            <a:ext cx="504768" cy="789048"/>
          </a:xfrm>
          <a:custGeom>
            <a:avLst/>
            <a:gdLst/>
            <a:ahLst/>
            <a:cxnLst/>
            <a:rect l="l" t="t" r="r" b="b"/>
            <a:pathLst>
              <a:path w="152" h="236">
                <a:moveTo>
                  <a:pt x="151" y="4"/>
                </a:moveTo>
                <a:cubicBezTo>
                  <a:pt x="146" y="3"/>
                  <a:pt x="140" y="1"/>
                  <a:pt x="135" y="0"/>
                </a:cubicBezTo>
                <a:cubicBezTo>
                  <a:pt x="128" y="5"/>
                  <a:pt x="0" y="107"/>
                  <a:pt x="20" y="235"/>
                </a:cubicBezTo>
                <a:cubicBezTo>
                  <a:pt x="55" y="235"/>
                  <a:pt x="55" y="235"/>
                  <a:pt x="55" y="235"/>
                </a:cubicBezTo>
                <a:cubicBezTo>
                  <a:pt x="29" y="103"/>
                  <a:pt x="151" y="4"/>
                  <a:pt x="151" y="4"/>
                </a:cubicBezTo>
              </a:path>
            </a:pathLst>
          </a:custGeom>
          <a:solidFill>
            <a:srgbClr val="E8E8E8"/>
          </a:solidFill>
          <a:ln>
            <a:noFill/>
          </a:ln>
        </p:spPr>
        <p:style>
          <a:lnRef idx="0">
            <a:scrgbClr r="0" g="0" b="0"/>
          </a:lnRef>
          <a:fillRef idx="0">
            <a:scrgbClr r="0" g="0" b="0"/>
          </a:fillRef>
          <a:effectRef idx="0">
            <a:scrgbClr r="0" g="0" b="0"/>
          </a:effectRef>
          <a:fontRef idx="minor"/>
        </p:style>
      </p:sp>
      <p:sp>
        <p:nvSpPr>
          <p:cNvPr id="208" name="CustomShape 13"/>
          <p:cNvSpPr/>
          <p:nvPr/>
        </p:nvSpPr>
        <p:spPr>
          <a:xfrm>
            <a:off x="4962188" y="3910930"/>
            <a:ext cx="1848876" cy="890690"/>
          </a:xfrm>
          <a:custGeom>
            <a:avLst/>
            <a:gdLst/>
            <a:ahLst/>
            <a:cxnLst/>
            <a:rect l="l" t="t" r="r" b="b"/>
            <a:pathLst>
              <a:path w="552" h="266">
                <a:moveTo>
                  <a:pt x="551" y="30"/>
                </a:moveTo>
                <a:cubicBezTo>
                  <a:pt x="492" y="14"/>
                  <a:pt x="432" y="4"/>
                  <a:pt x="371" y="0"/>
                </a:cubicBezTo>
                <a:cubicBezTo>
                  <a:pt x="167" y="60"/>
                  <a:pt x="0" y="265"/>
                  <a:pt x="0" y="265"/>
                </a:cubicBezTo>
                <a:cubicBezTo>
                  <a:pt x="436" y="265"/>
                  <a:pt x="436" y="265"/>
                  <a:pt x="436" y="265"/>
                </a:cubicBezTo>
                <a:cubicBezTo>
                  <a:pt x="416" y="137"/>
                  <a:pt x="544" y="35"/>
                  <a:pt x="551" y="30"/>
                </a:cubicBezTo>
              </a:path>
            </a:pathLst>
          </a:custGeom>
          <a:solidFill>
            <a:srgbClr val="969696"/>
          </a:solidFill>
          <a:ln>
            <a:noFill/>
          </a:ln>
        </p:spPr>
        <p:style>
          <a:lnRef idx="0">
            <a:scrgbClr r="0" g="0" b="0"/>
          </a:lnRef>
          <a:fillRef idx="0">
            <a:scrgbClr r="0" g="0" b="0"/>
          </a:fillRef>
          <a:effectRef idx="0">
            <a:scrgbClr r="0" g="0" b="0"/>
          </a:effectRef>
          <a:fontRef idx="minor"/>
        </p:style>
      </p:sp>
      <p:sp>
        <p:nvSpPr>
          <p:cNvPr id="211" name="CustomShape 16"/>
          <p:cNvSpPr/>
          <p:nvPr/>
        </p:nvSpPr>
        <p:spPr>
          <a:xfrm>
            <a:off x="2428288" y="3651796"/>
            <a:ext cx="430390" cy="437007"/>
          </a:xfrm>
          <a:custGeom>
            <a:avLst/>
            <a:gdLst/>
            <a:ahLst/>
            <a:cxnLst/>
            <a:rect l="l" t="t" r="r" b="b"/>
            <a:pathLst>
              <a:path w="130" h="131">
                <a:moveTo>
                  <a:pt x="129" y="95"/>
                </a:moveTo>
                <a:cubicBezTo>
                  <a:pt x="84" y="0"/>
                  <a:pt x="84" y="0"/>
                  <a:pt x="84" y="0"/>
                </a:cubicBezTo>
                <a:cubicBezTo>
                  <a:pt x="0" y="130"/>
                  <a:pt x="0" y="130"/>
                  <a:pt x="0" y="130"/>
                </a:cubicBezTo>
                <a:cubicBezTo>
                  <a:pt x="43" y="110"/>
                  <a:pt x="75" y="95"/>
                  <a:pt x="75" y="95"/>
                </a:cubicBezTo>
                <a:lnTo>
                  <a:pt x="129" y="95"/>
                </a:lnTo>
              </a:path>
            </a:pathLst>
          </a:custGeom>
          <a:solidFill>
            <a:srgbClr val="CEE8F4"/>
          </a:solidFill>
          <a:ln>
            <a:noFill/>
          </a:ln>
        </p:spPr>
        <p:style>
          <a:lnRef idx="0">
            <a:scrgbClr r="0" g="0" b="0"/>
          </a:lnRef>
          <a:fillRef idx="0">
            <a:scrgbClr r="0" g="0" b="0"/>
          </a:fillRef>
          <a:effectRef idx="0">
            <a:scrgbClr r="0" g="0" b="0"/>
          </a:effectRef>
          <a:fontRef idx="minor"/>
        </p:style>
      </p:sp>
      <p:sp>
        <p:nvSpPr>
          <p:cNvPr id="214" name="CustomShape 19"/>
          <p:cNvSpPr/>
          <p:nvPr/>
        </p:nvSpPr>
        <p:spPr>
          <a:xfrm>
            <a:off x="1754911" y="2585087"/>
            <a:ext cx="7306303" cy="2341469"/>
          </a:xfrm>
          <a:prstGeom prst="rect">
            <a:avLst/>
          </a:prstGeom>
          <a:noFill/>
          <a:ln>
            <a:noFill/>
          </a:ln>
        </p:spPr>
        <p:style>
          <a:lnRef idx="0">
            <a:scrgbClr r="0" g="0" b="0"/>
          </a:lnRef>
          <a:fillRef idx="0">
            <a:scrgbClr r="0" g="0" b="0"/>
          </a:fillRef>
          <a:effectRef idx="0">
            <a:scrgbClr r="0" g="0" b="0"/>
          </a:effectRef>
          <a:fontRef idx="minor"/>
        </p:style>
      </p:sp>
      <p:sp>
        <p:nvSpPr>
          <p:cNvPr id="215" name="TextShape 20"/>
          <p:cNvSpPr txBox="1"/>
          <p:nvPr/>
        </p:nvSpPr>
        <p:spPr>
          <a:xfrm>
            <a:off x="201961" y="217413"/>
            <a:ext cx="8741730" cy="674436"/>
          </a:xfrm>
          <a:prstGeom prst="rect">
            <a:avLst/>
          </a:prstGeom>
          <a:noFill/>
          <a:ln>
            <a:noFill/>
          </a:ln>
        </p:spPr>
        <p:txBody>
          <a:bodyPr lIns="107456" tIns="67226" rIns="107456" bIns="6722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3529" b="0" i="0" u="none" strike="noStrike" kern="0" cap="none" spc="-74" normalizeH="0" baseline="0" noProof="0" dirty="0">
                <a:ln>
                  <a:noFill/>
                </a:ln>
                <a:solidFill>
                  <a:schemeClr val="bg1"/>
                </a:solidFill>
                <a:effectLst/>
                <a:uLnTx/>
                <a:uFill>
                  <a:solidFill>
                    <a:srgbClr val="FFFFFF"/>
                  </a:solidFill>
                </a:uFill>
                <a:latin typeface="Arial"/>
                <a:cs typeface="Arial"/>
                <a:sym typeface="Arial"/>
              </a:rPr>
              <a:t>Delivering the hybrid cloud</a:t>
            </a:r>
            <a:endParaRPr kumimoji="0" lang="en-US" sz="1029" b="0" i="0" u="none" strike="noStrike" kern="0" cap="none" spc="-1" normalizeH="0" baseline="0" noProof="0" dirty="0">
              <a:ln>
                <a:noFill/>
              </a:ln>
              <a:solidFill>
                <a:schemeClr val="bg1"/>
              </a:solidFill>
              <a:effectLst/>
              <a:uLnTx/>
              <a:uFill>
                <a:solidFill>
                  <a:srgbClr val="FFFFFF"/>
                </a:solidFill>
              </a:uFill>
              <a:latin typeface="Arial"/>
              <a:cs typeface="Arial"/>
              <a:sym typeface="Arial"/>
            </a:endParaRPr>
          </a:p>
        </p:txBody>
      </p:sp>
      <p:sp>
        <p:nvSpPr>
          <p:cNvPr id="216" name="TextShape 21"/>
          <p:cNvSpPr txBox="1"/>
          <p:nvPr/>
        </p:nvSpPr>
        <p:spPr>
          <a:xfrm>
            <a:off x="8269784" y="4899820"/>
            <a:ext cx="672054" cy="133934"/>
          </a:xfrm>
          <a:prstGeom prst="rect">
            <a:avLst/>
          </a:prstGeom>
          <a:noFill/>
          <a:ln>
            <a:noFill/>
          </a:ln>
        </p:spPr>
        <p:txBody>
          <a:bodyPr lIns="67226" tIns="33612" rIns="67226" bIns="33612" anchor="ctr"/>
          <a:lstStyle/>
          <a:p>
            <a:pPr marL="0" marR="0" lvl="0" indent="0" algn="r" defTabSz="672295" rtl="0" eaLnBrk="1" fontAlgn="auto" latinLnBrk="0" hangingPunct="1">
              <a:lnSpc>
                <a:spcPct val="100000"/>
              </a:lnSpc>
              <a:spcBef>
                <a:spcPts val="0"/>
              </a:spcBef>
              <a:spcAft>
                <a:spcPts val="0"/>
              </a:spcAft>
              <a:buClrTx/>
              <a:buSzTx/>
              <a:buFontTx/>
              <a:buNone/>
              <a:tabLst/>
              <a:defRPr/>
            </a:pPr>
            <a:fld id="{7244E5AA-155B-45F3-B35B-BB9287C26734}" type="slidenum">
              <a:rPr kumimoji="0" lang="en-US" sz="882" b="0" i="0" u="none" strike="noStrike" kern="0" cap="none" spc="-1" normalizeH="0" baseline="0" noProof="0">
                <a:ln>
                  <a:noFill/>
                </a:ln>
                <a:solidFill>
                  <a:srgbClr val="B8B8B8"/>
                </a:solidFill>
                <a:effectLst/>
                <a:uLnTx/>
                <a:uFill>
                  <a:solidFill>
                    <a:srgbClr val="FFFFFF"/>
                  </a:solidFill>
                </a:uFill>
                <a:latin typeface="Arial"/>
                <a:cs typeface="Arial"/>
                <a:sym typeface="Arial"/>
              </a:rPr>
              <a:pPr marL="0" marR="0" lvl="0" indent="0" algn="r" defTabSz="672295" rtl="0" eaLnBrk="1" fontAlgn="auto" latinLnBrk="0" hangingPunct="1">
                <a:lnSpc>
                  <a:spcPct val="100000"/>
                </a:lnSpc>
                <a:spcBef>
                  <a:spcPts val="0"/>
                </a:spcBef>
                <a:spcAft>
                  <a:spcPts val="0"/>
                </a:spcAft>
                <a:buClrTx/>
                <a:buSzTx/>
                <a:buFontTx/>
                <a:buNone/>
                <a:tabLst/>
                <a:defRPr/>
              </a:pPr>
              <a:t>10</a:t>
            </a:fld>
            <a:endParaRPr kumimoji="0" lang="en-US" sz="882" b="0" i="0" u="none" strike="noStrike" kern="0" cap="none" spc="-1" normalizeH="0" baseline="0" noProof="0" dirty="0">
              <a:ln>
                <a:noFill/>
              </a:ln>
              <a:solidFill>
                <a:srgbClr val="000000"/>
              </a:solidFill>
              <a:effectLst/>
              <a:uLnTx/>
              <a:uFill>
                <a:solidFill>
                  <a:srgbClr val="FFFFFF"/>
                </a:solidFill>
              </a:uFill>
              <a:latin typeface="Times New Roman"/>
              <a:cs typeface="Arial"/>
              <a:sym typeface="Arial"/>
            </a:endParaRPr>
          </a:p>
        </p:txBody>
      </p:sp>
      <p:sp>
        <p:nvSpPr>
          <p:cNvPr id="217" name="CustomShape 22"/>
          <p:cNvSpPr/>
          <p:nvPr/>
        </p:nvSpPr>
        <p:spPr>
          <a:xfrm>
            <a:off x="3462442" y="3736762"/>
            <a:ext cx="244046" cy="730022"/>
          </a:xfrm>
          <a:custGeom>
            <a:avLst/>
            <a:gdLst/>
            <a:ahLst/>
            <a:cxnLst/>
            <a:rect l="l" t="t" r="r" b="b"/>
            <a:pathLst>
              <a:path w="146" h="433">
                <a:moveTo>
                  <a:pt x="80" y="0"/>
                </a:moveTo>
                <a:lnTo>
                  <a:pt x="0" y="432"/>
                </a:lnTo>
                <a:lnTo>
                  <a:pt x="145" y="432"/>
                </a:lnTo>
                <a:lnTo>
                  <a:pt x="80" y="0"/>
                </a:lnTo>
              </a:path>
            </a:pathLst>
          </a:custGeom>
          <a:solidFill>
            <a:srgbClr val="79A500"/>
          </a:solidFill>
          <a:ln>
            <a:noFill/>
          </a:ln>
        </p:spPr>
        <p:style>
          <a:lnRef idx="0">
            <a:scrgbClr r="0" g="0" b="0"/>
          </a:lnRef>
          <a:fillRef idx="0">
            <a:scrgbClr r="0" g="0" b="0"/>
          </a:fillRef>
          <a:effectRef idx="0">
            <a:scrgbClr r="0" g="0" b="0"/>
          </a:effectRef>
          <a:fontRef idx="minor"/>
        </p:style>
      </p:sp>
      <p:sp>
        <p:nvSpPr>
          <p:cNvPr id="50" name="CustomShape 23"/>
          <p:cNvSpPr/>
          <p:nvPr/>
        </p:nvSpPr>
        <p:spPr>
          <a:xfrm>
            <a:off x="1835113" y="1636693"/>
            <a:ext cx="1829024" cy="1791438"/>
          </a:xfrm>
          <a:prstGeom prst="rect">
            <a:avLst/>
          </a:prstGeom>
          <a:solidFill>
            <a:srgbClr val="5C2D91"/>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Microsoft .NET integration and availability with Red Hat Enterprise Linux</a:t>
            </a:r>
            <a:r>
              <a:rPr kumimoji="0" lang="en-US" sz="1176" b="0" i="0" u="none" strike="noStrike" kern="0" cap="none" spc="-1" normalizeH="0" baseline="30000" noProof="0" dirty="0">
                <a:ln>
                  <a:noFill/>
                </a:ln>
                <a:solidFill>
                  <a:srgbClr val="F2F2F2"/>
                </a:solidFill>
                <a:effectLst/>
                <a:uLnTx/>
                <a:uFill>
                  <a:solidFill>
                    <a:srgbClr val="FFFFFF"/>
                  </a:solidFill>
                </a:uFill>
                <a:latin typeface="Arial"/>
                <a:ea typeface="DejaVu Sans"/>
                <a:sym typeface="Arial"/>
              </a:rPr>
              <a:t>®</a:t>
            </a: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 including Atomic Host, and OpenShift 
by Red Hat</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51" name="CustomShape 24"/>
          <p:cNvSpPr/>
          <p:nvPr/>
        </p:nvSpPr>
        <p:spPr>
          <a:xfrm>
            <a:off x="3655403" y="1636693"/>
            <a:ext cx="1829024" cy="1791438"/>
          </a:xfrm>
          <a:prstGeom prst="rect">
            <a:avLst/>
          </a:prstGeom>
          <a:solidFill>
            <a:srgbClr val="32145A"/>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Red Hat products offered and supported on Microsoft Azure</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Microsoft Windows supported on Red Hat Enterprise Linux OpenStack</a:t>
            </a:r>
            <a:r>
              <a:rPr kumimoji="0" lang="en-US" sz="1176" b="0" i="0" u="none" strike="noStrike" kern="0" cap="none" spc="-1" normalizeH="0" baseline="30000" noProof="0" dirty="0">
                <a:ln>
                  <a:noFill/>
                </a:ln>
                <a:solidFill>
                  <a:srgbClr val="F2F2F2"/>
                </a:solidFill>
                <a:effectLst/>
                <a:uLnTx/>
                <a:uFill>
                  <a:solidFill>
                    <a:srgbClr val="FFFFFF"/>
                  </a:solidFill>
                </a:uFill>
                <a:latin typeface="Arial"/>
                <a:ea typeface="DejaVu Sans"/>
                <a:sym typeface="Arial"/>
              </a:rPr>
              <a:t>®</a:t>
            </a: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 Platform and Red Hat Enterprise Virtualization</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52" name="CustomShape 25"/>
          <p:cNvSpPr/>
          <p:nvPr/>
        </p:nvSpPr>
        <p:spPr>
          <a:xfrm>
            <a:off x="5485221" y="1636693"/>
            <a:ext cx="1829024" cy="1791438"/>
          </a:xfrm>
          <a:prstGeom prst="rect">
            <a:avLst/>
          </a:prstGeom>
          <a:solidFill>
            <a:srgbClr val="A80000"/>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Management tooling integration for 
open hybrid cloud implementations with Red Hat CloudForms</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53" name="CustomShape 26"/>
          <p:cNvSpPr/>
          <p:nvPr/>
        </p:nvSpPr>
        <p:spPr>
          <a:xfrm>
            <a:off x="7314774" y="1636693"/>
            <a:ext cx="1829024" cy="1791438"/>
          </a:xfrm>
          <a:prstGeom prst="rect">
            <a:avLst/>
          </a:prstGeom>
          <a:solidFill>
            <a:srgbClr val="7E0000"/>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Microsoft joins the Red Hat Certified Cloud and Service Provider program (CCSP)</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60" name="CustomShape 27"/>
          <p:cNvSpPr/>
          <p:nvPr/>
        </p:nvSpPr>
        <p:spPr>
          <a:xfrm>
            <a:off x="0" y="1636693"/>
            <a:ext cx="1834583" cy="1791438"/>
          </a:xfrm>
          <a:prstGeom prst="rect">
            <a:avLst/>
          </a:prstGeom>
          <a:solidFill>
            <a:srgbClr val="8064A2"/>
          </a:solidFill>
          <a:ln w="9360">
            <a:noFill/>
          </a:ln>
        </p:spPr>
        <p:style>
          <a:lnRef idx="0">
            <a:scrgbClr r="0" g="0" b="0"/>
          </a:lnRef>
          <a:fillRef idx="0">
            <a:scrgbClr r="0" g="0" b="0"/>
          </a:fillRef>
          <a:effectRef idx="0">
            <a:scrgbClr r="0" g="0" b="0"/>
          </a:effectRef>
          <a:fontRef idx="minor"/>
        </p:style>
        <p:txBody>
          <a:bodyPr lIns="134451" tIns="107456" rIns="134451" bIns="107456"/>
          <a:lstStyle/>
          <a:p>
            <a:pPr marL="0" marR="0" lvl="0" indent="0" algn="l" defTabSz="672295" rtl="0" eaLnBrk="1" fontAlgn="auto" latinLnBrk="0" hangingPunct="1">
              <a:lnSpc>
                <a:spcPct val="90000"/>
              </a:lnSpc>
              <a:spcBef>
                <a:spcPts val="0"/>
              </a:spcBef>
              <a:spcAft>
                <a:spcPts val="0"/>
              </a:spcAft>
              <a:buClrTx/>
              <a:buSzTx/>
              <a:buFontTx/>
              <a:buNone/>
              <a:tabLst/>
              <a:defRPr/>
            </a:pP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Integrated support services for hybrid clouds, including 
Red Hat</a:t>
            </a:r>
            <a:r>
              <a:rPr kumimoji="0" lang="en-US" sz="1176" b="0" i="0" u="none" strike="noStrike" kern="0" cap="none" spc="-1" normalizeH="0" baseline="30000" noProof="0" dirty="0">
                <a:ln>
                  <a:noFill/>
                </a:ln>
                <a:solidFill>
                  <a:srgbClr val="F2F2F2"/>
                </a:solidFill>
                <a:effectLst/>
                <a:uLnTx/>
                <a:uFill>
                  <a:solidFill>
                    <a:srgbClr val="FFFFFF"/>
                  </a:solidFill>
                </a:uFill>
                <a:latin typeface="Arial"/>
                <a:ea typeface="DejaVu Sans"/>
                <a:sym typeface="Arial"/>
              </a:rPr>
              <a:t>®</a:t>
            </a:r>
            <a:r>
              <a:rPr kumimoji="0" lang="en-US" sz="1176" b="0" i="0" u="none" strike="noStrike" kern="0" cap="none" spc="-1" normalizeH="0" baseline="0" noProof="0" dirty="0">
                <a:ln>
                  <a:noFill/>
                </a:ln>
                <a:solidFill>
                  <a:srgbClr val="FFFFFF"/>
                </a:solidFill>
                <a:effectLst/>
                <a:uLnTx/>
                <a:uFill>
                  <a:solidFill>
                    <a:srgbClr val="FFFFFF"/>
                  </a:solidFill>
                </a:uFill>
                <a:latin typeface="Arial"/>
                <a:ea typeface="DejaVu Sans"/>
                <a:sym typeface="Arial"/>
              </a:rPr>
              <a:t> products in 
on-premises customer environments and 
on Microsoft Azure</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61" name="CustomShape 28"/>
          <p:cNvSpPr/>
          <p:nvPr/>
        </p:nvSpPr>
        <p:spPr>
          <a:xfrm>
            <a:off x="174962" y="963580"/>
            <a:ext cx="1307316" cy="781637"/>
          </a:xfrm>
          <a:prstGeom prst="rect">
            <a:avLst/>
          </a:prstGeom>
          <a:noFill/>
          <a:ln w="17280">
            <a:noFill/>
          </a:ln>
        </p:spPr>
        <p:style>
          <a:lnRef idx="0">
            <a:scrgbClr r="0" g="0" b="0"/>
          </a:lnRef>
          <a:fillRef idx="0">
            <a:scrgbClr r="0" g="0" b="0"/>
          </a:fillRef>
          <a:effectRef idx="0">
            <a:scrgbClr r="0" g="0" b="0"/>
          </a:effectRef>
          <a:fontRef idx="minor"/>
        </p:style>
        <p:txBody>
          <a:bodyPr wrap="none" lIns="134451" tIns="107456" rIns="134451" bIns="107456"/>
          <a:lstStyle/>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Available </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Today</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62" name="CustomShape 29"/>
          <p:cNvSpPr/>
          <p:nvPr/>
        </p:nvSpPr>
        <p:spPr>
          <a:xfrm>
            <a:off x="3854186" y="963581"/>
            <a:ext cx="1307316" cy="782166"/>
          </a:xfrm>
          <a:prstGeom prst="rect">
            <a:avLst/>
          </a:prstGeom>
          <a:noFill/>
          <a:ln w="17280">
            <a:noFill/>
          </a:ln>
        </p:spPr>
        <p:style>
          <a:lnRef idx="0">
            <a:scrgbClr r="0" g="0" b="0"/>
          </a:lnRef>
          <a:fillRef idx="0">
            <a:scrgbClr r="0" g="0" b="0"/>
          </a:fillRef>
          <a:effectRef idx="0">
            <a:scrgbClr r="0" g="0" b="0"/>
          </a:effectRef>
          <a:fontRef idx="minor"/>
        </p:style>
        <p:txBody>
          <a:bodyPr wrap="none" lIns="134451" tIns="107456" rIns="134451" bIns="107456"/>
          <a:lstStyle/>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Available </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Today</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63" name="CustomShape 30"/>
          <p:cNvSpPr/>
          <p:nvPr/>
        </p:nvSpPr>
        <p:spPr>
          <a:xfrm>
            <a:off x="7560408" y="963580"/>
            <a:ext cx="1307316" cy="781637"/>
          </a:xfrm>
          <a:prstGeom prst="rect">
            <a:avLst/>
          </a:prstGeom>
          <a:noFill/>
          <a:ln w="17280">
            <a:noFill/>
          </a:ln>
        </p:spPr>
        <p:style>
          <a:lnRef idx="0">
            <a:scrgbClr r="0" g="0" b="0"/>
          </a:lnRef>
          <a:fillRef idx="0">
            <a:scrgbClr r="0" g="0" b="0"/>
          </a:fillRef>
          <a:effectRef idx="0">
            <a:scrgbClr r="0" g="0" b="0"/>
          </a:effectRef>
          <a:fontRef idx="minor"/>
        </p:style>
        <p:txBody>
          <a:bodyPr wrap="none" lIns="134451" tIns="107456" rIns="134451" bIns="107456"/>
          <a:lstStyle/>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Available </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Today</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64" name="CustomShape 31"/>
          <p:cNvSpPr/>
          <p:nvPr/>
        </p:nvSpPr>
        <p:spPr>
          <a:xfrm>
            <a:off x="5711797" y="972845"/>
            <a:ext cx="1307316" cy="782166"/>
          </a:xfrm>
          <a:prstGeom prst="rect">
            <a:avLst/>
          </a:prstGeom>
          <a:noFill/>
          <a:ln w="17280">
            <a:noFill/>
          </a:ln>
        </p:spPr>
        <p:style>
          <a:lnRef idx="0">
            <a:scrgbClr r="0" g="0" b="0"/>
          </a:lnRef>
          <a:fillRef idx="0">
            <a:scrgbClr r="0" g="0" b="0"/>
          </a:fillRef>
          <a:effectRef idx="0">
            <a:scrgbClr r="0" g="0" b="0"/>
          </a:effectRef>
          <a:fontRef idx="minor"/>
        </p:style>
        <p:txBody>
          <a:bodyPr wrap="none" lIns="134451" tIns="107456" rIns="134451" bIns="107456"/>
          <a:lstStyle/>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Available </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Today</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sp>
        <p:nvSpPr>
          <p:cNvPr id="29" name="CustomShape 28"/>
          <p:cNvSpPr/>
          <p:nvPr/>
        </p:nvSpPr>
        <p:spPr>
          <a:xfrm>
            <a:off x="1987972" y="975680"/>
            <a:ext cx="1307316" cy="781637"/>
          </a:xfrm>
          <a:prstGeom prst="rect">
            <a:avLst/>
          </a:prstGeom>
          <a:noFill/>
          <a:ln w="17280">
            <a:noFill/>
          </a:ln>
        </p:spPr>
        <p:style>
          <a:lnRef idx="0">
            <a:scrgbClr r="0" g="0" b="0"/>
          </a:lnRef>
          <a:fillRef idx="0">
            <a:scrgbClr r="0" g="0" b="0"/>
          </a:fillRef>
          <a:effectRef idx="0">
            <a:scrgbClr r="0" g="0" b="0"/>
          </a:effectRef>
          <a:fontRef idx="minor"/>
        </p:style>
        <p:txBody>
          <a:bodyPr wrap="none" lIns="134451" tIns="107456" rIns="134451" bIns="107456"/>
          <a:lstStyle/>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Available </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a:p>
            <a:pPr marL="0" marR="0" lvl="0" indent="0" algn="ctr" defTabSz="672295" rtl="0" eaLnBrk="1" fontAlgn="auto" latinLnBrk="0" hangingPunct="1">
              <a:lnSpc>
                <a:spcPct val="90000"/>
              </a:lnSpc>
              <a:spcBef>
                <a:spcPts val="0"/>
              </a:spcBef>
              <a:spcAft>
                <a:spcPts val="0"/>
              </a:spcAft>
              <a:buClrTx/>
              <a:buSzTx/>
              <a:buFontTx/>
              <a:buNone/>
              <a:tabLst/>
              <a:defRPr/>
            </a:pPr>
            <a:r>
              <a:rPr kumimoji="0" lang="en-US" sz="1765" b="1" i="0" u="none" strike="noStrike" kern="0" cap="none" spc="-1" normalizeH="0" baseline="0" noProof="0" dirty="0">
                <a:ln>
                  <a:noFill/>
                </a:ln>
                <a:solidFill>
                  <a:srgbClr val="A80000"/>
                </a:solidFill>
                <a:effectLst/>
                <a:uLnTx/>
                <a:uFill>
                  <a:solidFill>
                    <a:srgbClr val="FFFFFF"/>
                  </a:solidFill>
                </a:uFill>
                <a:latin typeface="Arial"/>
                <a:sym typeface="Arial"/>
              </a:rPr>
              <a:t>Today</a:t>
            </a:r>
            <a:endParaRPr kumimoji="0" lang="en-US" sz="1029" b="0" i="0" u="none" strike="noStrike" kern="0" cap="none" spc="-1" normalizeH="0" baseline="0" noProof="0" dirty="0">
              <a:ln>
                <a:noFill/>
              </a:ln>
              <a:solidFill>
                <a:srgbClr val="000000"/>
              </a:solidFill>
              <a:effectLst/>
              <a:uLnTx/>
              <a:uFill>
                <a:solidFill>
                  <a:srgbClr val="FFFFFF"/>
                </a:solidFill>
              </a:uFill>
              <a:latin typeface="Arial"/>
              <a:sym typeface="Arial"/>
            </a:endParaRPr>
          </a:p>
        </p:txBody>
      </p:sp>
      <p:pic>
        <p:nvPicPr>
          <p:cNvPr id="31" name="Picture 3"/>
          <p:cNvPicPr/>
          <p:nvPr/>
        </p:nvPicPr>
        <p:blipFill>
          <a:blip r:embed="rId3"/>
          <a:stretch/>
        </p:blipFill>
        <p:spPr>
          <a:xfrm>
            <a:off x="307979" y="4406831"/>
            <a:ext cx="946531" cy="305218"/>
          </a:xfrm>
          <a:prstGeom prst="rect">
            <a:avLst/>
          </a:prstGeom>
          <a:ln>
            <a:noFill/>
          </a:ln>
        </p:spPr>
      </p:pic>
    </p:spTree>
    <p:extLst>
      <p:ext uri="{BB962C8B-B14F-4D97-AF65-F5344CB8AC3E}">
        <p14:creationId xmlns:p14="http://schemas.microsoft.com/office/powerpoint/2010/main" val="3917652392"/>
      </p:ext>
    </p:extLst>
  </p:cSld>
  <p:clrMapOvr>
    <a:masterClrMapping/>
  </p:clrMapOvr>
  <p:transition spd="slow">
    <p:wipe/>
  </p:transition>
  <p:timing>
    <p:tnLst>
      <p:par>
        <p:cTn id="1" dur="indefinite" restart="never" nodeType="tmRoot">
          <p:childTnLst>
            <p:seq>
              <p:cTn id="2"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35" presetClass="path" presetSubtype="0" decel="100000" fill="hold" nodeType="withEffect">
                                  <p:stCondLst>
                                    <p:cond delay="0"/>
                                  </p:stCondLst>
                                  <p:childTnLst>
                                    <p:animMotion origin="layout" path="M 1.91218E-6 1.80663E-6 L -0.03459 1.80663E-6 " pathEditMode="relative" rAng="0" ptsTypes="AA">
                                      <p:cBhvr>
                                        <p:cTn id="9" dur="500" spd="-100000" fill="hold"/>
                                        <p:tgtEl>
                                          <p:spTgt spid="31"/>
                                        </p:tgtEl>
                                        <p:attrNameLst>
                                          <p:attrName>ppt_x</p:attrName>
                                          <p:attrName>ppt_y</p:attrName>
                                        </p:attrNameLst>
                                      </p:cBhvr>
                                      <p:rCtr x="-17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1" y="4013359"/>
            <a:ext cx="9144000" cy="7783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123" y="1471599"/>
            <a:ext cx="533373" cy="842639"/>
          </a:xfrm>
          <a:prstGeom prst="rect">
            <a:avLst/>
          </a:prstGeom>
        </p:spPr>
      </p:pic>
      <p:sp>
        <p:nvSpPr>
          <p:cNvPr id="4" name="Slide Number Placeholder 3"/>
          <p:cNvSpPr>
            <a:spLocks noGrp="1"/>
          </p:cNvSpPr>
          <p:nvPr>
            <p:ph type="sldNum" sz="quarter" idx="4"/>
          </p:nvPr>
        </p:nvSpPr>
        <p:spPr/>
        <p:txBody>
          <a:bodyPr/>
          <a:lstStyle/>
          <a:p>
            <a:pPr marL="0" marR="0" lvl="0" indent="0" algn="r" defTabSz="685608" rtl="0" eaLnBrk="1" fontAlgn="auto" latinLnBrk="0" hangingPunct="1">
              <a:lnSpc>
                <a:spcPct val="100000"/>
              </a:lnSpc>
              <a:spcBef>
                <a:spcPts val="0"/>
              </a:spcBef>
              <a:spcAft>
                <a:spcPts val="0"/>
              </a:spcAft>
              <a:buClrTx/>
              <a:buSzTx/>
              <a:buFontTx/>
              <a:buNone/>
              <a:tabLst/>
              <a:defRPr/>
            </a:pPr>
            <a:fld id="{C443C2DF-5588-4CC6-8C5F-6F0047402608}" type="slidenum">
              <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rPr>
              <a:pPr marL="0" marR="0" lvl="0" indent="0" algn="r" defTabSz="685608" rtl="0" eaLnBrk="1" fontAlgn="auto" latinLnBrk="0" hangingPunct="1">
                <a:lnSpc>
                  <a:spcPct val="100000"/>
                </a:lnSpc>
                <a:spcBef>
                  <a:spcPts val="0"/>
                </a:spcBef>
                <a:spcAft>
                  <a:spcPts val="0"/>
                </a:spcAft>
                <a:buClrTx/>
                <a:buSzTx/>
                <a:buFontTx/>
                <a:buNone/>
                <a:tabLst/>
                <a:defRPr/>
              </a:pPr>
              <a:t>11</a:t>
            </a:fld>
            <a:endPar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endParaRPr>
          </a:p>
        </p:txBody>
      </p:sp>
      <p:sp>
        <p:nvSpPr>
          <p:cNvPr id="11" name="Title 10"/>
          <p:cNvSpPr>
            <a:spLocks noGrp="1"/>
          </p:cNvSpPr>
          <p:nvPr>
            <p:ph type="title"/>
          </p:nvPr>
        </p:nvSpPr>
        <p:spPr>
          <a:xfrm>
            <a:off x="0" y="366"/>
            <a:ext cx="8741880" cy="460218"/>
          </a:xfrm>
        </p:spPr>
        <p:txBody>
          <a:bodyPr/>
          <a:lstStyle/>
          <a:p>
            <a:pPr marL="252062">
              <a:spcBef>
                <a:spcPts val="0"/>
              </a:spcBef>
              <a:spcAft>
                <a:spcPts val="441"/>
              </a:spcAft>
            </a:pPr>
            <a:r>
              <a:rPr lang="en-US" sz="2941" b="1" dirty="0">
                <a:gradFill>
                  <a:gsLst>
                    <a:gs pos="1250">
                      <a:srgbClr val="505050"/>
                    </a:gs>
                    <a:gs pos="100000">
                      <a:srgbClr val="505050"/>
                    </a:gs>
                  </a:gsLst>
                  <a:lin ang="5400000" scaled="0"/>
                </a:gradFill>
                <a:latin typeface="Segoe UI Light"/>
              </a:rPr>
              <a:t>Integrated Support</a:t>
            </a:r>
          </a:p>
        </p:txBody>
      </p:sp>
      <p:sp>
        <p:nvSpPr>
          <p:cNvPr id="5" name="Text Placeholder 1"/>
          <p:cNvSpPr>
            <a:spLocks noGrp="1"/>
          </p:cNvSpPr>
          <p:nvPr>
            <p:ph type="body" sz="quarter" idx="10"/>
          </p:nvPr>
        </p:nvSpPr>
        <p:spPr>
          <a:xfrm>
            <a:off x="270511" y="620640"/>
            <a:ext cx="8200859" cy="2980828"/>
          </a:xfrm>
        </p:spPr>
        <p:txBody>
          <a:bodyPr/>
          <a:lstStyle/>
          <a:p>
            <a:pPr marL="177378" lvl="1" indent="0">
              <a:lnSpc>
                <a:spcPct val="100000"/>
              </a:lnSpc>
              <a:spcBef>
                <a:spcPts val="882"/>
              </a:spcBef>
              <a:spcAft>
                <a:spcPts val="882"/>
              </a:spcAft>
              <a:buNone/>
            </a:pPr>
            <a:r>
              <a:rPr lang="en-US" sz="1471" dirty="0">
                <a:solidFill>
                  <a:schemeClr val="tx1"/>
                </a:solidFill>
              </a:rPr>
              <a:t>Red Hat and Microsoft have created an </a:t>
            </a:r>
            <a:r>
              <a:rPr lang="en-US" b="1" dirty="0">
                <a:solidFill>
                  <a:schemeClr val="tx1"/>
                </a:solidFill>
              </a:rPr>
              <a:t>industry-changing integrated support </a:t>
            </a:r>
            <a:r>
              <a:rPr lang="en-US" sz="1471" dirty="0">
                <a:solidFill>
                  <a:schemeClr val="tx1"/>
                </a:solidFill>
              </a:rPr>
              <a:t>model for customers using Red Hat solutions in Azure.  We are working side-by-side to solve common problems and to provide the </a:t>
            </a:r>
            <a:r>
              <a:rPr lang="en-US" b="1" dirty="0">
                <a:solidFill>
                  <a:schemeClr val="tx1"/>
                </a:solidFill>
              </a:rPr>
              <a:t>enterprise-grade </a:t>
            </a:r>
            <a:r>
              <a:rPr lang="en-US" sz="1471" dirty="0">
                <a:solidFill>
                  <a:schemeClr val="tx1"/>
                </a:solidFill>
              </a:rPr>
              <a:t>support that customers rely on in their datacenters.</a:t>
            </a:r>
          </a:p>
          <a:p>
            <a:pPr marL="177378" lvl="1" indent="0">
              <a:spcBef>
                <a:spcPts val="441"/>
              </a:spcBef>
              <a:spcAft>
                <a:spcPts val="441"/>
              </a:spcAft>
              <a:buNone/>
            </a:pPr>
            <a:r>
              <a:rPr lang="en-US" sz="1324" b="1" dirty="0">
                <a:solidFill>
                  <a:schemeClr val="tx1"/>
                </a:solidFill>
              </a:rPr>
              <a:t>Highlights</a:t>
            </a:r>
            <a:r>
              <a:rPr lang="en-US" sz="1471" dirty="0">
                <a:solidFill>
                  <a:schemeClr val="tx1"/>
                </a:solidFill>
              </a:rPr>
              <a:t>:</a:t>
            </a:r>
          </a:p>
          <a:p>
            <a:pPr marL="546195" lvl="2" indent="-210112">
              <a:spcBef>
                <a:spcPts val="441"/>
              </a:spcBef>
              <a:spcAft>
                <a:spcPts val="441"/>
              </a:spcAft>
            </a:pPr>
            <a:r>
              <a:rPr lang="en-US" sz="1324" dirty="0">
                <a:solidFill>
                  <a:schemeClr val="tx1"/>
                </a:solidFill>
              </a:rPr>
              <a:t>Red Hat participation in Azure forums</a:t>
            </a:r>
          </a:p>
          <a:p>
            <a:pPr marL="546195" lvl="2" indent="-210112">
              <a:spcBef>
                <a:spcPts val="441"/>
              </a:spcBef>
              <a:spcAft>
                <a:spcPts val="441"/>
              </a:spcAft>
            </a:pPr>
            <a:r>
              <a:rPr lang="en-US" sz="1324" dirty="0">
                <a:solidFill>
                  <a:schemeClr val="tx1"/>
                </a:solidFill>
              </a:rPr>
              <a:t>Red Hat &amp; Microsoft security response team collaboration</a:t>
            </a:r>
          </a:p>
          <a:p>
            <a:pPr marL="546195" lvl="2" indent="-210112">
              <a:spcBef>
                <a:spcPts val="441"/>
              </a:spcBef>
              <a:spcAft>
                <a:spcPts val="441"/>
              </a:spcAft>
            </a:pPr>
            <a:r>
              <a:rPr lang="en-US" sz="1324" dirty="0">
                <a:solidFill>
                  <a:schemeClr val="tx1"/>
                </a:solidFill>
              </a:rPr>
              <a:t>Support staff from Red Hat &amp; Microsoft co-located @Redmond</a:t>
            </a:r>
          </a:p>
          <a:p>
            <a:pPr marL="546195" lvl="2" indent="-210112">
              <a:spcBef>
                <a:spcPts val="441"/>
              </a:spcBef>
              <a:spcAft>
                <a:spcPts val="441"/>
              </a:spcAft>
            </a:pPr>
            <a:r>
              <a:rPr lang="en-US" sz="1324" dirty="0">
                <a:solidFill>
                  <a:schemeClr val="tx1"/>
                </a:solidFill>
              </a:rPr>
              <a:t>Integrated ticketing systems </a:t>
            </a:r>
          </a:p>
          <a:p>
            <a:pPr marL="546195" lvl="2" indent="-210112">
              <a:spcBef>
                <a:spcPts val="441"/>
              </a:spcBef>
              <a:spcAft>
                <a:spcPts val="441"/>
              </a:spcAft>
            </a:pPr>
            <a:r>
              <a:rPr lang="en-US" sz="1324" dirty="0">
                <a:solidFill>
                  <a:schemeClr val="tx1"/>
                </a:solidFill>
              </a:rPr>
              <a:t>Red Hat Technical Account Management &amp; Microsoft Premier Services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7623" y="1746025"/>
            <a:ext cx="533373" cy="84263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9146" y="2052974"/>
            <a:ext cx="528891" cy="860568"/>
          </a:xfrm>
          <a:prstGeom prst="rect">
            <a:avLst/>
          </a:prstGeom>
        </p:spPr>
      </p:pic>
      <p:sp>
        <p:nvSpPr>
          <p:cNvPr id="14" name="Rectangle 13"/>
          <p:cNvSpPr/>
          <p:nvPr/>
        </p:nvSpPr>
        <p:spPr bwMode="auto">
          <a:xfrm>
            <a:off x="1" y="4013360"/>
            <a:ext cx="9144000" cy="77834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pic>
        <p:nvPicPr>
          <p:cNvPr id="16" name="Picture 15"/>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0511" y="3686669"/>
            <a:ext cx="1092802" cy="895491"/>
          </a:xfrm>
          <a:prstGeom prst="rect">
            <a:avLst/>
          </a:prstGeom>
        </p:spPr>
      </p:pic>
    </p:spTree>
    <p:extLst>
      <p:ext uri="{BB962C8B-B14F-4D97-AF65-F5344CB8AC3E}">
        <p14:creationId xmlns:p14="http://schemas.microsoft.com/office/powerpoint/2010/main" val="22494982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marL="252062">
              <a:spcBef>
                <a:spcPts val="0"/>
              </a:spcBef>
              <a:spcAft>
                <a:spcPts val="441"/>
              </a:spcAft>
            </a:pPr>
            <a:r>
              <a:rPr lang="en-US" sz="2941" b="1" dirty="0">
                <a:solidFill>
                  <a:schemeClr val="tx1"/>
                </a:solidFill>
                <a:latin typeface="Segoe UI Light"/>
              </a:rPr>
              <a:t>Container Solutions in Azure</a:t>
            </a:r>
          </a:p>
        </p:txBody>
      </p:sp>
      <p:sp>
        <p:nvSpPr>
          <p:cNvPr id="5" name="Text Placeholder 1"/>
          <p:cNvSpPr>
            <a:spLocks noGrp="1"/>
          </p:cNvSpPr>
          <p:nvPr>
            <p:ph type="body" sz="quarter" idx="10"/>
          </p:nvPr>
        </p:nvSpPr>
        <p:spPr>
          <a:xfrm>
            <a:off x="201930" y="891883"/>
            <a:ext cx="4984729" cy="3539559"/>
          </a:xfrm>
        </p:spPr>
        <p:txBody>
          <a:bodyPr/>
          <a:lstStyle/>
          <a:p>
            <a:pPr marL="177378" lvl="1" indent="0">
              <a:lnSpc>
                <a:spcPct val="100000"/>
              </a:lnSpc>
              <a:spcBef>
                <a:spcPts val="882"/>
              </a:spcBef>
              <a:spcAft>
                <a:spcPts val="882"/>
              </a:spcAft>
              <a:buNone/>
            </a:pPr>
            <a:r>
              <a:rPr lang="en-US" sz="1471" dirty="0">
                <a:solidFill>
                  <a:schemeClr val="tx1"/>
                </a:solidFill>
              </a:rPr>
              <a:t>Solutions that run on Linux in Azure</a:t>
            </a:r>
          </a:p>
          <a:p>
            <a:pPr marL="177378" lvl="1" indent="0">
              <a:spcBef>
                <a:spcPts val="441"/>
              </a:spcBef>
              <a:spcAft>
                <a:spcPts val="441"/>
              </a:spcAft>
              <a:buNone/>
            </a:pPr>
            <a:r>
              <a:rPr lang="en-US" sz="1324" b="1" dirty="0">
                <a:solidFill>
                  <a:schemeClr val="tx1"/>
                </a:solidFill>
              </a:rPr>
              <a:t>Platforms</a:t>
            </a:r>
            <a:r>
              <a:rPr lang="en-US" sz="1471" dirty="0">
                <a:solidFill>
                  <a:schemeClr val="tx1"/>
                </a:solidFill>
              </a:rPr>
              <a:t>:</a:t>
            </a:r>
          </a:p>
          <a:p>
            <a:pPr marL="546195" lvl="2" indent="-210112">
              <a:spcBef>
                <a:spcPts val="441"/>
              </a:spcBef>
              <a:spcAft>
                <a:spcPts val="441"/>
              </a:spcAft>
            </a:pPr>
            <a:r>
              <a:rPr lang="en-US" sz="1324" dirty="0">
                <a:solidFill>
                  <a:schemeClr val="tx1"/>
                </a:solidFill>
              </a:rPr>
              <a:t>Red Hat OpenShift</a:t>
            </a:r>
          </a:p>
          <a:p>
            <a:pPr marL="679533" lvl="3" indent="-210112">
              <a:spcBef>
                <a:spcPts val="441"/>
              </a:spcBef>
              <a:spcAft>
                <a:spcPts val="441"/>
              </a:spcAft>
            </a:pPr>
            <a:r>
              <a:rPr lang="en-US" sz="1177" dirty="0">
                <a:solidFill>
                  <a:schemeClr val="tx1"/>
                </a:solidFill>
              </a:rPr>
              <a:t>Kubernetes</a:t>
            </a:r>
          </a:p>
          <a:p>
            <a:pPr marL="546195" lvl="2" indent="-210112">
              <a:spcBef>
                <a:spcPts val="441"/>
              </a:spcBef>
              <a:spcAft>
                <a:spcPts val="441"/>
              </a:spcAft>
            </a:pPr>
            <a:r>
              <a:rPr lang="en-US" sz="1324" dirty="0">
                <a:solidFill>
                  <a:schemeClr val="tx1"/>
                </a:solidFill>
              </a:rPr>
              <a:t>Docker Datacenter</a:t>
            </a:r>
          </a:p>
          <a:p>
            <a:pPr marL="679533" lvl="3" indent="-210112">
              <a:spcBef>
                <a:spcPts val="441"/>
              </a:spcBef>
              <a:spcAft>
                <a:spcPts val="441"/>
              </a:spcAft>
            </a:pPr>
            <a:r>
              <a:rPr lang="en-US" sz="1177" dirty="0">
                <a:solidFill>
                  <a:schemeClr val="tx1"/>
                </a:solidFill>
              </a:rPr>
              <a:t>Swarm - </a:t>
            </a:r>
          </a:p>
          <a:p>
            <a:pPr marL="546195" lvl="2" indent="-210112">
              <a:spcBef>
                <a:spcPts val="441"/>
              </a:spcBef>
              <a:spcAft>
                <a:spcPts val="441"/>
              </a:spcAft>
            </a:pPr>
            <a:r>
              <a:rPr lang="en-US" sz="1324" dirty="0">
                <a:solidFill>
                  <a:schemeClr val="tx1"/>
                </a:solidFill>
              </a:rPr>
              <a:t>Deis</a:t>
            </a:r>
          </a:p>
          <a:p>
            <a:pPr marL="679533" lvl="3" indent="-210112">
              <a:spcBef>
                <a:spcPts val="441"/>
              </a:spcBef>
              <a:spcAft>
                <a:spcPts val="441"/>
              </a:spcAft>
            </a:pPr>
            <a:r>
              <a:rPr lang="en-US" sz="1177" dirty="0">
                <a:solidFill>
                  <a:schemeClr val="tx1"/>
                </a:solidFill>
              </a:rPr>
              <a:t>Kubernetes – Open Source Heroku</a:t>
            </a:r>
          </a:p>
          <a:p>
            <a:pPr marL="546195" lvl="2" indent="-210112">
              <a:spcBef>
                <a:spcPts val="441"/>
              </a:spcBef>
              <a:spcAft>
                <a:spcPts val="441"/>
              </a:spcAft>
            </a:pPr>
            <a:r>
              <a:rPr lang="en-US" sz="1324" dirty="0">
                <a:solidFill>
                  <a:schemeClr val="tx1"/>
                </a:solidFill>
              </a:rPr>
              <a:t>DC / OS</a:t>
            </a:r>
          </a:p>
          <a:p>
            <a:pPr marL="679533" lvl="3" indent="-210112">
              <a:spcBef>
                <a:spcPts val="441"/>
              </a:spcBef>
              <a:spcAft>
                <a:spcPts val="441"/>
              </a:spcAft>
            </a:pPr>
            <a:r>
              <a:rPr lang="en-US" sz="1177" dirty="0" err="1">
                <a:solidFill>
                  <a:schemeClr val="tx1"/>
                </a:solidFill>
              </a:rPr>
              <a:t>Mesos</a:t>
            </a:r>
            <a:r>
              <a:rPr lang="en-US" sz="1177" dirty="0">
                <a:solidFill>
                  <a:schemeClr val="tx1"/>
                </a:solidFill>
              </a:rPr>
              <a:t> – Mesosphere Enterprise Offering</a:t>
            </a:r>
          </a:p>
          <a:p>
            <a:pPr marL="546195" lvl="2" indent="-210112">
              <a:spcBef>
                <a:spcPts val="441"/>
              </a:spcBef>
              <a:spcAft>
                <a:spcPts val="441"/>
              </a:spcAft>
            </a:pPr>
            <a:r>
              <a:rPr lang="en-US" sz="1324" dirty="0">
                <a:solidFill>
                  <a:schemeClr val="tx1"/>
                </a:solidFill>
              </a:rPr>
              <a:t>ACS</a:t>
            </a:r>
          </a:p>
          <a:p>
            <a:pPr marL="679533" lvl="3" indent="-210112">
              <a:spcBef>
                <a:spcPts val="441"/>
              </a:spcBef>
              <a:spcAft>
                <a:spcPts val="441"/>
              </a:spcAft>
            </a:pPr>
            <a:r>
              <a:rPr lang="en-US" sz="1177" dirty="0" err="1">
                <a:solidFill>
                  <a:schemeClr val="tx1"/>
                </a:solidFill>
              </a:rPr>
              <a:t>Mesos</a:t>
            </a:r>
            <a:r>
              <a:rPr lang="en-US" sz="1177" dirty="0">
                <a:solidFill>
                  <a:schemeClr val="tx1"/>
                </a:solidFill>
              </a:rPr>
              <a:t>, Swarm, and Kubernetes coming soon!</a:t>
            </a:r>
          </a:p>
        </p:txBody>
      </p:sp>
      <p:sp>
        <p:nvSpPr>
          <p:cNvPr id="4" name="Slide Number Placeholder 3"/>
          <p:cNvSpPr>
            <a:spLocks noGrp="1"/>
          </p:cNvSpPr>
          <p:nvPr>
            <p:ph type="sldNum" sz="quarter" idx="4294967295"/>
          </p:nvPr>
        </p:nvSpPr>
        <p:spPr>
          <a:xfrm>
            <a:off x="8470900" y="4900613"/>
            <a:ext cx="673100" cy="133350"/>
          </a:xfrm>
          <a:prstGeom prst="rect">
            <a:avLst/>
          </a:prstGeom>
        </p:spPr>
        <p:txBody>
          <a:bodyPr/>
          <a:lstStyle/>
          <a:p>
            <a:pPr marL="0" marR="0" lvl="0" indent="0" algn="r" defTabSz="685608" rtl="0" eaLnBrk="1" fontAlgn="auto" latinLnBrk="0" hangingPunct="1">
              <a:lnSpc>
                <a:spcPct val="100000"/>
              </a:lnSpc>
              <a:spcBef>
                <a:spcPts val="0"/>
              </a:spcBef>
              <a:spcAft>
                <a:spcPts val="0"/>
              </a:spcAft>
              <a:buClrTx/>
              <a:buSzTx/>
              <a:buFontTx/>
              <a:buNone/>
              <a:tabLst/>
              <a:defRPr/>
            </a:pPr>
            <a:fld id="{C443C2DF-5588-4CC6-8C5F-6F0047402608}" type="slidenum">
              <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rPr>
              <a:pPr marL="0" marR="0" lvl="0" indent="0" algn="r" defTabSz="685608" rtl="0" eaLnBrk="1" fontAlgn="auto" latinLnBrk="0" hangingPunct="1">
                <a:lnSpc>
                  <a:spcPct val="100000"/>
                </a:lnSpc>
                <a:spcBef>
                  <a:spcPts val="0"/>
                </a:spcBef>
                <a:spcAft>
                  <a:spcPts val="0"/>
                </a:spcAft>
                <a:buClrTx/>
                <a:buSzTx/>
                <a:buFontTx/>
                <a:buNone/>
                <a:tabLst/>
                <a:defRPr/>
              </a:pPr>
              <a:t>12</a:t>
            </a:fld>
            <a:endPar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endParaRPr>
          </a:p>
        </p:txBody>
      </p:sp>
      <p:pic>
        <p:nvPicPr>
          <p:cNvPr id="13" name="Picture 12"/>
          <p:cNvPicPr>
            <a:picLocks noChangeAspect="1"/>
          </p:cNvPicPr>
          <p:nvPr/>
        </p:nvPicPr>
        <p:blipFill>
          <a:blip r:embed="rId3"/>
          <a:stretch>
            <a:fillRect/>
          </a:stretch>
        </p:blipFill>
        <p:spPr>
          <a:xfrm>
            <a:off x="5522823" y="2420942"/>
            <a:ext cx="1160034" cy="994315"/>
          </a:xfrm>
          <a:prstGeom prst="rect">
            <a:avLst/>
          </a:prstGeom>
        </p:spPr>
      </p:pic>
      <p:pic>
        <p:nvPicPr>
          <p:cNvPr id="15" name="Picture 14"/>
          <p:cNvPicPr>
            <a:picLocks noChangeAspect="1"/>
          </p:cNvPicPr>
          <p:nvPr/>
        </p:nvPicPr>
        <p:blipFill>
          <a:blip r:embed="rId4"/>
          <a:stretch>
            <a:fillRect/>
          </a:stretch>
        </p:blipFill>
        <p:spPr>
          <a:xfrm>
            <a:off x="6166849" y="3620074"/>
            <a:ext cx="1510088" cy="548665"/>
          </a:xfrm>
          <a:prstGeom prst="rect">
            <a:avLst/>
          </a:prstGeom>
        </p:spPr>
      </p:pic>
      <p:pic>
        <p:nvPicPr>
          <p:cNvPr id="17" name="Picture 16"/>
          <p:cNvPicPr>
            <a:picLocks noChangeAspect="1"/>
          </p:cNvPicPr>
          <p:nvPr/>
        </p:nvPicPr>
        <p:blipFill>
          <a:blip r:embed="rId5"/>
          <a:stretch>
            <a:fillRect/>
          </a:stretch>
        </p:blipFill>
        <p:spPr>
          <a:xfrm>
            <a:off x="6600502" y="2459194"/>
            <a:ext cx="2007144" cy="903367"/>
          </a:xfrm>
          <a:prstGeom prst="rect">
            <a:avLst/>
          </a:prstGeom>
        </p:spPr>
      </p:pic>
      <p:sp>
        <p:nvSpPr>
          <p:cNvPr id="18" name="Title 10"/>
          <p:cNvSpPr txBox="1">
            <a:spLocks/>
          </p:cNvSpPr>
          <p:nvPr/>
        </p:nvSpPr>
        <p:spPr>
          <a:xfrm>
            <a:off x="4923668" y="1283982"/>
            <a:ext cx="3883782" cy="1008204"/>
          </a:xfrm>
          <a:prstGeom prst="rect">
            <a:avLst/>
          </a:prstGeom>
        </p:spPr>
        <p:txBody>
          <a:bodyPr vert="horz" wrap="square" lIns="146304" tIns="91440" rIns="146304" bIns="91440" rtlCol="0" anchor="t">
            <a:noAutofit/>
          </a:bodyPr>
          <a:lstStyle>
            <a:lvl1pPr algn="l" defTabSz="685714"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52062">
              <a:spcBef>
                <a:spcPts val="0"/>
              </a:spcBef>
              <a:spcAft>
                <a:spcPts val="441"/>
              </a:spcAft>
            </a:pPr>
            <a:r>
              <a:rPr lang="en-US" sz="2941" b="1" dirty="0">
                <a:solidFill>
                  <a:schemeClr val="tx1"/>
                </a:solidFill>
                <a:latin typeface="Segoe UI Light"/>
              </a:rPr>
              <a:t>Orchestrators Now Supported in Azure</a:t>
            </a:r>
          </a:p>
        </p:txBody>
      </p:sp>
    </p:spTree>
    <p:extLst>
      <p:ext uri="{BB962C8B-B14F-4D97-AF65-F5344CB8AC3E}">
        <p14:creationId xmlns:p14="http://schemas.microsoft.com/office/powerpoint/2010/main" val="21231229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Sharing with customers</a:t>
            </a:r>
          </a:p>
        </p:txBody>
      </p:sp>
      <p:pic>
        <p:nvPicPr>
          <p:cNvPr id="4" name="Picture 3">
            <a:hlinkClick r:id="rId3"/>
          </p:cNvPr>
          <p:cNvPicPr>
            <a:picLocks noChangeAspect="1"/>
          </p:cNvPicPr>
          <p:nvPr/>
        </p:nvPicPr>
        <p:blipFill>
          <a:blip r:embed="rId4"/>
          <a:stretch>
            <a:fillRect/>
          </a:stretch>
        </p:blipFill>
        <p:spPr>
          <a:xfrm>
            <a:off x="370009" y="1457867"/>
            <a:ext cx="2482517" cy="1786201"/>
          </a:xfrm>
          <a:prstGeom prst="rect">
            <a:avLst/>
          </a:prstGeom>
          <a:ln>
            <a:noFill/>
          </a:ln>
          <a:effectLst>
            <a:outerShdw blurRad="292100" dist="139700" dir="2700000" algn="tl" rotWithShape="0">
              <a:srgbClr val="333333">
                <a:alpha val="65000"/>
              </a:srgbClr>
            </a:outerShdw>
          </a:effectLst>
        </p:spPr>
      </p:pic>
      <p:pic>
        <p:nvPicPr>
          <p:cNvPr id="5" name="Picture 4">
            <a:hlinkClick r:id="rId5"/>
          </p:cNvPr>
          <p:cNvPicPr>
            <a:picLocks noChangeAspect="1"/>
          </p:cNvPicPr>
          <p:nvPr/>
        </p:nvPicPr>
        <p:blipFill rotWithShape="1">
          <a:blip r:embed="rId6"/>
          <a:srcRect t="13384" b="9388"/>
          <a:stretch/>
        </p:blipFill>
        <p:spPr>
          <a:xfrm>
            <a:off x="3451469" y="1457868"/>
            <a:ext cx="2093180" cy="1761334"/>
          </a:xfrm>
          <a:prstGeom prst="rect">
            <a:avLst/>
          </a:prstGeom>
          <a:ln>
            <a:noFill/>
          </a:ln>
          <a:effectLst>
            <a:outerShdw blurRad="292100" dist="139700" dir="2700000" algn="tl" rotWithShape="0">
              <a:srgbClr val="333333">
                <a:alpha val="65000"/>
              </a:srgbClr>
            </a:outerShdw>
          </a:effectLst>
        </p:spPr>
      </p:pic>
      <p:pic>
        <p:nvPicPr>
          <p:cNvPr id="6" name="Picture 5">
            <a:hlinkClick r:id="rId7"/>
          </p:cNvPr>
          <p:cNvPicPr>
            <a:picLocks noChangeAspect="1"/>
          </p:cNvPicPr>
          <p:nvPr/>
        </p:nvPicPr>
        <p:blipFill>
          <a:blip r:embed="rId8"/>
          <a:stretch>
            <a:fillRect/>
          </a:stretch>
        </p:blipFill>
        <p:spPr>
          <a:xfrm>
            <a:off x="6140744" y="1457868"/>
            <a:ext cx="2353142" cy="1761334"/>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354134" y="1069442"/>
            <a:ext cx="2287849" cy="280133"/>
          </a:xfrm>
          <a:prstGeom prst="rect">
            <a:avLst/>
          </a:prstGeom>
          <a:noFill/>
        </p:spPr>
        <p:txBody>
          <a:bodyPr wrap="square" lIns="134464" tIns="107571" rIns="134464" bIns="107571" rtlCol="0" anchor="ctr">
            <a:noAutofit/>
          </a:bodyPr>
          <a:lstStyle/>
          <a:p>
            <a:pPr algn="ctr" defTabSz="672358">
              <a:lnSpc>
                <a:spcPct val="90000"/>
              </a:lnSpc>
              <a:spcAft>
                <a:spcPts val="441"/>
              </a:spcAft>
              <a:defRPr/>
            </a:pPr>
            <a:r>
              <a:rPr lang="en-US" sz="1324" b="1" dirty="0">
                <a:solidFill>
                  <a:schemeClr val="tx2"/>
                </a:solidFill>
                <a:latin typeface="+mj-lt"/>
              </a:rPr>
              <a:t>Open Cloud Cases</a:t>
            </a:r>
          </a:p>
        </p:txBody>
      </p:sp>
      <p:sp>
        <p:nvSpPr>
          <p:cNvPr id="10" name="TextBox 9"/>
          <p:cNvSpPr txBox="1"/>
          <p:nvPr/>
        </p:nvSpPr>
        <p:spPr>
          <a:xfrm>
            <a:off x="370008" y="1115060"/>
            <a:ext cx="2482517" cy="280133"/>
          </a:xfrm>
          <a:prstGeom prst="rect">
            <a:avLst/>
          </a:prstGeom>
          <a:noFill/>
        </p:spPr>
        <p:txBody>
          <a:bodyPr wrap="square" lIns="134464" tIns="107571" rIns="134464" bIns="107571" rtlCol="0" anchor="ctr">
            <a:noAutofit/>
          </a:bodyPr>
          <a:lstStyle/>
          <a:p>
            <a:pPr algn="ctr" defTabSz="672358">
              <a:lnSpc>
                <a:spcPct val="90000"/>
              </a:lnSpc>
              <a:spcAft>
                <a:spcPts val="441"/>
              </a:spcAft>
              <a:defRPr/>
            </a:pPr>
            <a:r>
              <a:rPr lang="en-US" sz="1324" b="1" dirty="0">
                <a:solidFill>
                  <a:schemeClr val="tx2"/>
                </a:solidFill>
                <a:latin typeface="+mj-lt"/>
              </a:rPr>
              <a:t>Open Source Hub</a:t>
            </a:r>
          </a:p>
        </p:txBody>
      </p:sp>
      <p:sp>
        <p:nvSpPr>
          <p:cNvPr id="11" name="TextBox 10"/>
          <p:cNvSpPr txBox="1"/>
          <p:nvPr/>
        </p:nvSpPr>
        <p:spPr>
          <a:xfrm>
            <a:off x="6076056" y="1069442"/>
            <a:ext cx="2482517" cy="280133"/>
          </a:xfrm>
          <a:prstGeom prst="rect">
            <a:avLst/>
          </a:prstGeom>
          <a:noFill/>
        </p:spPr>
        <p:txBody>
          <a:bodyPr wrap="square" lIns="134464" tIns="107571" rIns="134464" bIns="107571" rtlCol="0" anchor="ctr">
            <a:noAutofit/>
          </a:bodyPr>
          <a:lstStyle/>
          <a:p>
            <a:pPr algn="ctr" defTabSz="672358">
              <a:lnSpc>
                <a:spcPct val="90000"/>
              </a:lnSpc>
              <a:spcAft>
                <a:spcPts val="441"/>
              </a:spcAft>
              <a:defRPr/>
            </a:pPr>
            <a:r>
              <a:rPr lang="en-US" sz="1324" b="1" dirty="0">
                <a:solidFill>
                  <a:schemeClr val="tx2"/>
                </a:solidFill>
                <a:latin typeface="+mj-lt"/>
              </a:rPr>
              <a:t>Open Cloud Book</a:t>
            </a:r>
          </a:p>
        </p:txBody>
      </p:sp>
      <p:sp>
        <p:nvSpPr>
          <p:cNvPr id="12" name="TextBox 11"/>
          <p:cNvSpPr txBox="1"/>
          <p:nvPr/>
        </p:nvSpPr>
        <p:spPr>
          <a:xfrm>
            <a:off x="3314450" y="3911456"/>
            <a:ext cx="2287849" cy="280133"/>
          </a:xfrm>
          <a:prstGeom prst="rect">
            <a:avLst/>
          </a:prstGeom>
          <a:noFill/>
        </p:spPr>
        <p:txBody>
          <a:bodyPr wrap="square" lIns="134464" tIns="107571" rIns="134464" bIns="107571" rtlCol="0" anchor="ctr">
            <a:noAutofit/>
          </a:bodyPr>
          <a:lstStyle/>
          <a:p>
            <a:pPr algn="ctr" defTabSz="672358">
              <a:lnSpc>
                <a:spcPct val="90000"/>
              </a:lnSpc>
              <a:spcAft>
                <a:spcPts val="441"/>
              </a:spcAft>
              <a:defRPr/>
            </a:pPr>
            <a:r>
              <a:rPr lang="en-US" sz="1176" dirty="0">
                <a:solidFill>
                  <a:schemeClr val="tx2"/>
                </a:solidFill>
                <a:latin typeface="+mj-lt"/>
              </a:rPr>
              <a:t>aka.ms/</a:t>
            </a:r>
            <a:r>
              <a:rPr lang="en-US" sz="1176" dirty="0" err="1">
                <a:solidFill>
                  <a:schemeClr val="tx2"/>
                </a:solidFill>
                <a:latin typeface="+mj-lt"/>
              </a:rPr>
              <a:t>opencloudcases</a:t>
            </a:r>
            <a:endParaRPr lang="en-US" sz="1176" dirty="0">
              <a:solidFill>
                <a:schemeClr val="tx2"/>
              </a:solidFill>
              <a:latin typeface="+mj-lt"/>
            </a:endParaRPr>
          </a:p>
          <a:p>
            <a:pPr algn="ctr" defTabSz="672358">
              <a:lnSpc>
                <a:spcPct val="90000"/>
              </a:lnSpc>
              <a:spcAft>
                <a:spcPts val="441"/>
              </a:spcAft>
              <a:defRPr/>
            </a:pPr>
            <a:endParaRPr lang="en-US" sz="1176" dirty="0">
              <a:solidFill>
                <a:schemeClr val="tx2"/>
              </a:solidFill>
              <a:latin typeface="+mj-lt"/>
            </a:endParaRPr>
          </a:p>
          <a:p>
            <a:pPr algn="ctr" defTabSz="672358">
              <a:lnSpc>
                <a:spcPct val="90000"/>
              </a:lnSpc>
              <a:spcAft>
                <a:spcPts val="441"/>
              </a:spcAft>
              <a:defRPr/>
            </a:pPr>
            <a:r>
              <a:rPr lang="en-US" sz="1176" dirty="0">
                <a:solidFill>
                  <a:schemeClr val="tx2"/>
                </a:solidFill>
                <a:latin typeface="+mj-lt"/>
              </a:rPr>
              <a:t>Explore blueprints and download whitepapers and architecture diagrams</a:t>
            </a:r>
          </a:p>
        </p:txBody>
      </p:sp>
      <p:sp>
        <p:nvSpPr>
          <p:cNvPr id="13" name="TextBox 12"/>
          <p:cNvSpPr txBox="1"/>
          <p:nvPr/>
        </p:nvSpPr>
        <p:spPr>
          <a:xfrm>
            <a:off x="330324" y="3414830"/>
            <a:ext cx="2482517" cy="1117850"/>
          </a:xfrm>
          <a:prstGeom prst="rect">
            <a:avLst/>
          </a:prstGeom>
          <a:noFill/>
        </p:spPr>
        <p:txBody>
          <a:bodyPr wrap="square" lIns="134464" tIns="107571" rIns="134464" bIns="107571" rtlCol="0" anchor="ctr">
            <a:noAutofit/>
          </a:bodyPr>
          <a:lstStyle/>
          <a:p>
            <a:pPr algn="ctr" defTabSz="672358">
              <a:lnSpc>
                <a:spcPct val="90000"/>
              </a:lnSpc>
              <a:spcAft>
                <a:spcPts val="441"/>
              </a:spcAft>
              <a:defRPr/>
            </a:pPr>
            <a:r>
              <a:rPr lang="en-US" sz="1176" dirty="0">
                <a:solidFill>
                  <a:schemeClr val="tx2"/>
                </a:solidFill>
                <a:latin typeface="+mj-lt"/>
              </a:rPr>
              <a:t>azure.com/</a:t>
            </a:r>
            <a:r>
              <a:rPr lang="en-US" sz="1176" dirty="0" err="1">
                <a:solidFill>
                  <a:schemeClr val="tx2"/>
                </a:solidFill>
                <a:latin typeface="+mj-lt"/>
              </a:rPr>
              <a:t>opensource</a:t>
            </a:r>
            <a:endParaRPr lang="en-US" sz="1176" dirty="0">
              <a:solidFill>
                <a:schemeClr val="tx2"/>
              </a:solidFill>
              <a:latin typeface="+mj-lt"/>
            </a:endParaRPr>
          </a:p>
          <a:p>
            <a:pPr algn="ctr" defTabSz="672358">
              <a:lnSpc>
                <a:spcPct val="90000"/>
              </a:lnSpc>
              <a:spcAft>
                <a:spcPts val="441"/>
              </a:spcAft>
              <a:defRPr/>
            </a:pPr>
            <a:endParaRPr lang="en-US" sz="1176" dirty="0">
              <a:solidFill>
                <a:schemeClr val="tx2"/>
              </a:solidFill>
              <a:latin typeface="+mj-lt"/>
            </a:endParaRPr>
          </a:p>
          <a:p>
            <a:pPr algn="ctr" defTabSz="672358">
              <a:lnSpc>
                <a:spcPct val="90000"/>
              </a:lnSpc>
              <a:spcAft>
                <a:spcPts val="441"/>
              </a:spcAft>
              <a:defRPr/>
            </a:pPr>
            <a:r>
              <a:rPr lang="en-US" sz="1176" dirty="0">
                <a:solidFill>
                  <a:schemeClr val="tx2"/>
                </a:solidFill>
                <a:latin typeface="+mj-lt"/>
              </a:rPr>
              <a:t>Stay informed, learn and get involved with open source in Azure</a:t>
            </a:r>
          </a:p>
        </p:txBody>
      </p:sp>
      <p:sp>
        <p:nvSpPr>
          <p:cNvPr id="14" name="TextBox 13"/>
          <p:cNvSpPr txBox="1"/>
          <p:nvPr/>
        </p:nvSpPr>
        <p:spPr>
          <a:xfrm>
            <a:off x="6036372" y="3911456"/>
            <a:ext cx="2482517" cy="280133"/>
          </a:xfrm>
          <a:prstGeom prst="rect">
            <a:avLst/>
          </a:prstGeom>
          <a:noFill/>
        </p:spPr>
        <p:txBody>
          <a:bodyPr wrap="square" lIns="134464" tIns="107571" rIns="134464" bIns="107571" rtlCol="0" anchor="ctr">
            <a:noAutofit/>
          </a:bodyPr>
          <a:lstStyle/>
          <a:p>
            <a:pPr algn="ctr" defTabSz="672358">
              <a:lnSpc>
                <a:spcPct val="90000"/>
              </a:lnSpc>
              <a:spcAft>
                <a:spcPts val="441"/>
              </a:spcAft>
              <a:defRPr/>
            </a:pPr>
            <a:r>
              <a:rPr lang="en-US" sz="1176" dirty="0">
                <a:solidFill>
                  <a:schemeClr val="tx2"/>
                </a:solidFill>
                <a:latin typeface="+mj-lt"/>
              </a:rPr>
              <a:t>aka.ms/</a:t>
            </a:r>
            <a:r>
              <a:rPr lang="en-US" sz="1176" dirty="0" err="1">
                <a:solidFill>
                  <a:schemeClr val="tx2"/>
                </a:solidFill>
                <a:latin typeface="+mj-lt"/>
              </a:rPr>
              <a:t>opencloudbook</a:t>
            </a:r>
            <a:endParaRPr lang="en-US" sz="1176" dirty="0">
              <a:solidFill>
                <a:schemeClr val="tx2"/>
              </a:solidFill>
              <a:latin typeface="+mj-lt"/>
            </a:endParaRPr>
          </a:p>
          <a:p>
            <a:pPr algn="ctr" defTabSz="672358">
              <a:lnSpc>
                <a:spcPct val="90000"/>
              </a:lnSpc>
              <a:spcAft>
                <a:spcPts val="441"/>
              </a:spcAft>
              <a:defRPr/>
            </a:pPr>
            <a:endParaRPr lang="en-US" sz="1176" dirty="0">
              <a:solidFill>
                <a:schemeClr val="tx2"/>
              </a:solidFill>
              <a:latin typeface="+mj-lt"/>
            </a:endParaRPr>
          </a:p>
          <a:p>
            <a:pPr algn="ctr" defTabSz="672358">
              <a:lnSpc>
                <a:spcPct val="90000"/>
              </a:lnSpc>
              <a:spcAft>
                <a:spcPts val="441"/>
              </a:spcAft>
              <a:defRPr/>
            </a:pPr>
            <a:r>
              <a:rPr lang="en-US" sz="1176" dirty="0">
                <a:solidFill>
                  <a:schemeClr val="tx2"/>
                </a:solidFill>
                <a:latin typeface="+mj-lt"/>
              </a:rPr>
              <a:t>Learn how organizations are innovating with and exploring open source in the cloud</a:t>
            </a:r>
          </a:p>
        </p:txBody>
      </p:sp>
    </p:spTree>
    <p:extLst>
      <p:ext uri="{BB962C8B-B14F-4D97-AF65-F5344CB8AC3E}">
        <p14:creationId xmlns:p14="http://schemas.microsoft.com/office/powerpoint/2010/main" val="216265046"/>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Chart 21"/>
          <p:cNvGraphicFramePr/>
          <p:nvPr>
            <p:extLst>
              <p:ext uri="{D42A27DB-BD31-4B8C-83A1-F6EECF244321}">
                <p14:modId xmlns:p14="http://schemas.microsoft.com/office/powerpoint/2010/main" val="3176753824"/>
              </p:ext>
            </p:extLst>
          </p:nvPr>
        </p:nvGraphicFramePr>
        <p:xfrm>
          <a:off x="-190257" y="106582"/>
          <a:ext cx="9804646" cy="5428739"/>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p:cNvPicPr>
            <a:picLocks noChangeAspect="1"/>
          </p:cNvPicPr>
          <p:nvPr/>
        </p:nvPicPr>
        <p:blipFill>
          <a:blip r:embed="rId4"/>
          <a:stretch>
            <a:fillRect/>
          </a:stretch>
        </p:blipFill>
        <p:spPr>
          <a:xfrm>
            <a:off x="4291868" y="1563273"/>
            <a:ext cx="3569201" cy="717202"/>
          </a:xfrm>
          <a:prstGeom prst="rect">
            <a:avLst/>
          </a:prstGeom>
          <a:effectLst>
            <a:reflection blurRad="6350" stA="52000" endA="300" endPos="35000" dir="5400000" sy="-100000" algn="bl" rotWithShape="0"/>
          </a:effectLst>
        </p:spPr>
      </p:pic>
      <p:sp>
        <p:nvSpPr>
          <p:cNvPr id="4" name="Text Placeholder 5"/>
          <p:cNvSpPr>
            <a:spLocks noGrp="1"/>
          </p:cNvSpPr>
          <p:nvPr/>
        </p:nvSpPr>
        <p:spPr>
          <a:xfrm>
            <a:off x="201061" y="976373"/>
            <a:ext cx="4875178" cy="2897174"/>
          </a:xfrm>
          <a:prstGeom prst="rect">
            <a:avLst/>
          </a:prstGeom>
        </p:spPr>
        <p:txBody>
          <a:bodyPr vert="horz" wrap="square" lIns="107571" tIns="67232" rIns="107571" bIns="67232"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378202" indent="-378202" defTabSz="685845">
              <a:buFont typeface="+mj-lt"/>
              <a:buAutoNum type="arabicPeriod"/>
              <a:defRPr/>
            </a:pPr>
            <a:r>
              <a:rPr lang="en-US" sz="2059" kern="1200" dirty="0">
                <a:solidFill>
                  <a:srgbClr val="FFFFFF"/>
                </a:solidFill>
                <a:latin typeface="Segoe UI Light"/>
              </a:rPr>
              <a:t>Pass </a:t>
            </a:r>
            <a:r>
              <a:rPr lang="en-US" sz="2059" kern="1200" dirty="0">
                <a:solidFill>
                  <a:schemeClr val="bg1"/>
                </a:solidFill>
                <a:latin typeface="Segoe UI Light"/>
                <a:hlinkClick r:id="rId5"/>
              </a:rPr>
              <a:t>70-533</a:t>
            </a:r>
            <a:endParaRPr lang="en-US" sz="2059" kern="1200" dirty="0">
              <a:solidFill>
                <a:schemeClr val="bg1"/>
              </a:solidFill>
              <a:latin typeface="Segoe UI Light"/>
            </a:endParaRPr>
          </a:p>
          <a:p>
            <a:pPr marL="378202" indent="-378202" defTabSz="685845">
              <a:buFont typeface="+mj-lt"/>
              <a:buAutoNum type="arabicPeriod"/>
              <a:defRPr/>
            </a:pPr>
            <a:endParaRPr lang="en-US" sz="2059" kern="1200" dirty="0">
              <a:solidFill>
                <a:srgbClr val="FFFFFF"/>
              </a:solidFill>
              <a:latin typeface="Segoe UI Light"/>
            </a:endParaRPr>
          </a:p>
          <a:p>
            <a:pPr marL="378202" indent="-378202" defTabSz="685845">
              <a:buFont typeface="+mj-lt"/>
              <a:buAutoNum type="arabicPeriod"/>
              <a:defRPr/>
            </a:pPr>
            <a:r>
              <a:rPr lang="en-US" sz="2059" kern="1200" dirty="0">
                <a:solidFill>
                  <a:srgbClr val="FFFFFF"/>
                </a:solidFill>
                <a:latin typeface="Segoe UI Light"/>
              </a:rPr>
              <a:t>Pass LFCS</a:t>
            </a:r>
          </a:p>
          <a:p>
            <a:pPr marL="378202" indent="-378202" defTabSz="685845">
              <a:buFont typeface="+mj-lt"/>
              <a:buAutoNum type="arabicPeriod"/>
              <a:defRPr/>
            </a:pPr>
            <a:endParaRPr lang="en-US" sz="2059" kern="1200" dirty="0">
              <a:solidFill>
                <a:srgbClr val="FFFFFF"/>
              </a:solidFill>
              <a:latin typeface="Segoe UI Light"/>
            </a:endParaRPr>
          </a:p>
          <a:p>
            <a:pPr defTabSz="685845">
              <a:defRPr/>
            </a:pPr>
            <a:r>
              <a:rPr lang="en-US" sz="2059" i="1" kern="1200" dirty="0">
                <a:solidFill>
                  <a:srgbClr val="FFFFFF"/>
                </a:solidFill>
                <a:latin typeface="Segoe UI Light"/>
              </a:rPr>
              <a:t>Et VOILA</a:t>
            </a:r>
          </a:p>
          <a:p>
            <a:pPr marL="378202" indent="-378202" defTabSz="685845">
              <a:buFont typeface="+mj-lt"/>
              <a:buAutoNum type="arabicPeriod"/>
              <a:defRPr/>
            </a:pPr>
            <a:endParaRPr lang="en-US" sz="2059" kern="1200" dirty="0">
              <a:solidFill>
                <a:srgbClr val="FFFFFF"/>
              </a:solidFill>
              <a:latin typeface="Segoe UI Light"/>
            </a:endParaRPr>
          </a:p>
          <a:p>
            <a:pPr marL="378202" indent="-378202" defTabSz="685845">
              <a:buFont typeface="+mj-lt"/>
              <a:buAutoNum type="arabicPeriod"/>
              <a:defRPr/>
            </a:pPr>
            <a:r>
              <a:rPr lang="en-US" sz="2059" kern="1200" dirty="0">
                <a:solidFill>
                  <a:srgbClr val="FFFFFF"/>
                </a:solidFill>
                <a:latin typeface="Segoe UI Light"/>
              </a:rPr>
              <a:t>Become MCSA Linux on Azure!</a:t>
            </a:r>
          </a:p>
          <a:p>
            <a:pPr defTabSz="685845">
              <a:defRPr/>
            </a:pPr>
            <a:r>
              <a:rPr lang="en-US" sz="2059" kern="1200" dirty="0">
                <a:solidFill>
                  <a:srgbClr val="FFFFFF"/>
                </a:solidFill>
                <a:latin typeface="Segoe UI Light"/>
              </a:rPr>
              <a:t> </a:t>
            </a:r>
          </a:p>
          <a:p>
            <a:pPr defTabSz="685845">
              <a:defRPr/>
            </a:pPr>
            <a:r>
              <a:rPr lang="en-US" sz="1471" kern="1200" dirty="0">
                <a:solidFill>
                  <a:schemeClr val="bg1">
                    <a:lumMod val="85000"/>
                  </a:schemeClr>
                </a:solidFill>
                <a:latin typeface="Segoe UI Light"/>
                <a:hlinkClick r:id="rId6"/>
              </a:rPr>
              <a:t>Linux on Azure Certification</a:t>
            </a:r>
            <a:r>
              <a:rPr lang="en-US" sz="1471" kern="1200" dirty="0">
                <a:solidFill>
                  <a:schemeClr val="bg1">
                    <a:lumMod val="85000"/>
                  </a:schemeClr>
                </a:solidFill>
                <a:latin typeface="Segoe UI Light"/>
              </a:rPr>
              <a:t> </a:t>
            </a:r>
          </a:p>
        </p:txBody>
      </p:sp>
      <p:sp>
        <p:nvSpPr>
          <p:cNvPr id="5" name="Title 16"/>
          <p:cNvSpPr>
            <a:spLocks noGrp="1"/>
          </p:cNvSpPr>
          <p:nvPr>
            <p:ph type="title"/>
          </p:nvPr>
        </p:nvSpPr>
        <p:spPr>
          <a:xfrm>
            <a:off x="201931" y="330688"/>
            <a:ext cx="8741880" cy="674653"/>
          </a:xfrm>
          <a:noFill/>
          <a:effectLst>
            <a:outerShdw blurRad="50800" dist="38100" dir="13500000" algn="br" rotWithShape="0">
              <a:prstClr val="black">
                <a:alpha val="40000"/>
              </a:prstClr>
            </a:outerShdw>
          </a:effectLst>
        </p:spPr>
        <p:txBody>
          <a:bodyPr/>
          <a:lstStyle/>
          <a:p>
            <a:r>
              <a:rPr lang="en-US" dirty="0">
                <a:solidFill>
                  <a:schemeClr val="bg1"/>
                </a:solidFill>
              </a:rPr>
              <a:t>MCSA Linux on Azure</a:t>
            </a:r>
          </a:p>
        </p:txBody>
      </p:sp>
    </p:spTree>
    <p:extLst>
      <p:ext uri="{BB962C8B-B14F-4D97-AF65-F5344CB8AC3E}">
        <p14:creationId xmlns:p14="http://schemas.microsoft.com/office/powerpoint/2010/main" val="118398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noFill/>
        </p:spPr>
        <p:txBody>
          <a:bodyPr>
            <a:normAutofit/>
          </a:bodyPr>
          <a:lstStyle/>
          <a:p>
            <a:r>
              <a:rPr lang="en-US" dirty="0"/>
              <a:t>Study Resources</a:t>
            </a:r>
          </a:p>
        </p:txBody>
      </p:sp>
      <p:sp>
        <p:nvSpPr>
          <p:cNvPr id="7" name="Rectangle 6"/>
          <p:cNvSpPr/>
          <p:nvPr/>
        </p:nvSpPr>
        <p:spPr>
          <a:xfrm>
            <a:off x="210693" y="880761"/>
            <a:ext cx="8886045" cy="4483279"/>
          </a:xfrm>
          <a:prstGeom prst="rect">
            <a:avLst/>
          </a:prstGeom>
        </p:spPr>
        <p:txBody>
          <a:bodyPr wrap="square">
            <a:spAutoFit/>
          </a:bodyPr>
          <a:lstStyle/>
          <a:p>
            <a:pPr marL="342923" lvl="1" defTabSz="685845">
              <a:defRPr/>
            </a:pPr>
            <a:r>
              <a:rPr lang="en-US" sz="1471" kern="1200" dirty="0">
                <a:solidFill>
                  <a:srgbClr val="FFFFFF"/>
                </a:solidFill>
                <a:latin typeface="Segoe UI"/>
                <a:ea typeface="+mn-ea"/>
                <a:cs typeface="+mn-cs"/>
              </a:rPr>
              <a:t>These are the best sources of truth to learn about topics based on the </a:t>
            </a:r>
            <a:r>
              <a:rPr lang="en-US" sz="1471" kern="1200" dirty="0">
                <a:solidFill>
                  <a:srgbClr val="FFFFFF"/>
                </a:solidFill>
                <a:latin typeface="Segoe UI"/>
                <a:ea typeface="+mn-ea"/>
                <a:cs typeface="+mn-cs"/>
                <a:hlinkClick r:id="rId3"/>
              </a:rPr>
              <a:t>Exam Objectives</a:t>
            </a:r>
            <a:endParaRPr lang="en-US" sz="1471" kern="1200" dirty="0">
              <a:solidFill>
                <a:srgbClr val="FFFFFF"/>
              </a:solidFill>
              <a:latin typeface="Segoe UI"/>
              <a:ea typeface="+mn-ea"/>
              <a:cs typeface="+mn-cs"/>
            </a:endParaRPr>
          </a:p>
          <a:p>
            <a:pPr marL="342923" lvl="1" defTabSz="685845">
              <a:defRPr/>
            </a:pPr>
            <a:endParaRPr lang="en-US" sz="1471" kern="1200" dirty="0">
              <a:solidFill>
                <a:srgbClr val="FFFFFF"/>
              </a:solidFill>
              <a:latin typeface="Segoe UI"/>
              <a:ea typeface="+mn-ea"/>
              <a:cs typeface="+mn-cs"/>
            </a:endParaRPr>
          </a:p>
          <a:p>
            <a:pPr marL="342923" lvl="1" defTabSz="685845">
              <a:defRPr/>
            </a:pPr>
            <a:r>
              <a:rPr lang="en-US" sz="2059" kern="1200" dirty="0">
                <a:solidFill>
                  <a:srgbClr val="FFFFFF"/>
                </a:solidFill>
                <a:latin typeface="Segoe UI"/>
                <a:ea typeface="+mn-ea"/>
                <a:cs typeface="+mn-cs"/>
              </a:rPr>
              <a:t>Distribution Specific Manuals</a:t>
            </a:r>
          </a:p>
          <a:p>
            <a:pPr marL="679102" lvl="1" indent="-336179" defTabSz="685845">
              <a:buFont typeface="Arial" panose="020B0604020202020204" pitchFamily="34" charset="0"/>
              <a:buChar char="•"/>
              <a:defRPr/>
            </a:pPr>
            <a:r>
              <a:rPr lang="en-US" sz="2059" kern="1200" dirty="0">
                <a:solidFill>
                  <a:srgbClr val="FFFFFF"/>
                </a:solidFill>
                <a:latin typeface="Segoe UI"/>
                <a:ea typeface="+mn-ea"/>
                <a:cs typeface="+mn-cs"/>
                <a:hlinkClick r:id="rId4"/>
              </a:rPr>
              <a:t>CentOS</a:t>
            </a:r>
            <a:endParaRPr lang="en-US" sz="2059" kern="1200" dirty="0">
              <a:solidFill>
                <a:srgbClr val="FFFFFF"/>
              </a:solidFill>
              <a:latin typeface="Segoe UI"/>
              <a:ea typeface="+mn-ea"/>
              <a:cs typeface="+mn-cs"/>
            </a:endParaRPr>
          </a:p>
          <a:p>
            <a:pPr marL="679102" lvl="1" indent="-336179" defTabSz="685845">
              <a:buFont typeface="Arial" panose="020B0604020202020204" pitchFamily="34" charset="0"/>
              <a:buChar char="•"/>
              <a:defRPr/>
            </a:pPr>
            <a:r>
              <a:rPr lang="en-US" sz="2059" kern="1200" dirty="0" err="1">
                <a:solidFill>
                  <a:srgbClr val="FFFFFF"/>
                </a:solidFill>
                <a:latin typeface="Segoe UI"/>
                <a:ea typeface="+mn-ea"/>
                <a:cs typeface="+mn-cs"/>
                <a:hlinkClick r:id="rId5"/>
              </a:rPr>
              <a:t>openSUSE</a:t>
            </a:r>
            <a:endParaRPr lang="en-US" sz="2059" kern="1200" dirty="0">
              <a:solidFill>
                <a:srgbClr val="FFFFFF"/>
              </a:solidFill>
              <a:latin typeface="Segoe UI"/>
              <a:ea typeface="+mn-ea"/>
              <a:cs typeface="+mn-cs"/>
            </a:endParaRPr>
          </a:p>
          <a:p>
            <a:pPr marL="679102" lvl="1" indent="-336179" defTabSz="685845">
              <a:buFont typeface="Arial" panose="020B0604020202020204" pitchFamily="34" charset="0"/>
              <a:buChar char="•"/>
              <a:defRPr/>
            </a:pPr>
            <a:r>
              <a:rPr lang="en-US" sz="2059" kern="1200" dirty="0">
                <a:solidFill>
                  <a:srgbClr val="FFFFFF"/>
                </a:solidFill>
                <a:latin typeface="Segoe UI"/>
                <a:ea typeface="+mn-ea"/>
                <a:cs typeface="+mn-cs"/>
                <a:hlinkClick r:id="rId6"/>
              </a:rPr>
              <a:t>Ubuntu</a:t>
            </a:r>
            <a:endParaRPr lang="en-US" sz="2059" kern="1200" dirty="0">
              <a:solidFill>
                <a:srgbClr val="FFFFFF"/>
              </a:solidFill>
              <a:latin typeface="Segoe UI"/>
              <a:ea typeface="+mn-ea"/>
              <a:cs typeface="+mn-cs"/>
            </a:endParaRPr>
          </a:p>
          <a:p>
            <a:pPr marL="679102" lvl="1" indent="-336179" defTabSz="685845">
              <a:buFont typeface="Arial" panose="020B0604020202020204" pitchFamily="34" charset="0"/>
              <a:buChar char="•"/>
              <a:defRPr/>
            </a:pPr>
            <a:endParaRPr lang="en-US" sz="2059" kern="1200" dirty="0">
              <a:solidFill>
                <a:srgbClr val="FFFFFF"/>
              </a:solidFill>
              <a:latin typeface="Segoe UI"/>
              <a:ea typeface="+mn-ea"/>
              <a:cs typeface="+mn-cs"/>
              <a:hlinkClick r:id="rId7"/>
            </a:endParaRPr>
          </a:p>
          <a:p>
            <a:pPr marL="679102" lvl="1" indent="-336179" defTabSz="685845">
              <a:buFont typeface="+mj-lt"/>
              <a:buAutoNum type="arabicPeriod"/>
              <a:defRPr/>
            </a:pPr>
            <a:r>
              <a:rPr lang="en-US" sz="1765" kern="1200" dirty="0" err="1">
                <a:solidFill>
                  <a:srgbClr val="FFFFFF"/>
                </a:solidFill>
                <a:latin typeface="Segoe UI"/>
                <a:ea typeface="+mn-ea"/>
                <a:cs typeface="+mn-cs"/>
                <a:hlinkClick r:id="rId7"/>
              </a:rPr>
              <a:t>EdX</a:t>
            </a:r>
            <a:r>
              <a:rPr lang="en-US" sz="1765" kern="1200" dirty="0">
                <a:solidFill>
                  <a:srgbClr val="FFFFFF"/>
                </a:solidFill>
                <a:latin typeface="Segoe UI"/>
                <a:ea typeface="+mn-ea"/>
                <a:cs typeface="+mn-cs"/>
                <a:hlinkClick r:id="rId7"/>
              </a:rPr>
              <a:t> Introduction to Linux</a:t>
            </a:r>
            <a:endParaRPr lang="en-US" sz="1765" kern="1200" dirty="0">
              <a:solidFill>
                <a:srgbClr val="FFFFFF"/>
              </a:solidFill>
              <a:latin typeface="Segoe UI"/>
              <a:ea typeface="+mn-ea"/>
              <a:cs typeface="+mn-cs"/>
            </a:endParaRPr>
          </a:p>
          <a:p>
            <a:pPr marL="679102" lvl="1" indent="-336179" defTabSz="685845">
              <a:buFont typeface="+mj-lt"/>
              <a:buAutoNum type="arabicPeriod"/>
              <a:defRPr/>
            </a:pPr>
            <a:r>
              <a:rPr lang="en-US" sz="1765" dirty="0">
                <a:solidFill>
                  <a:srgbClr val="FFFFFF"/>
                </a:solidFill>
                <a:latin typeface="Segoe UI"/>
                <a:hlinkClick r:id="rId8"/>
              </a:rPr>
              <a:t>Learn the Shell</a:t>
            </a:r>
            <a:endParaRPr lang="en-US" sz="1765" kern="1200" dirty="0">
              <a:solidFill>
                <a:srgbClr val="FFFFFF"/>
              </a:solidFill>
              <a:latin typeface="Segoe UI"/>
              <a:ea typeface="+mn-ea"/>
              <a:cs typeface="+mn-cs"/>
            </a:endParaRPr>
          </a:p>
          <a:p>
            <a:pPr marL="679102" lvl="1" indent="-336179" defTabSz="685845">
              <a:buFont typeface="+mj-lt"/>
              <a:buAutoNum type="arabicPeriod"/>
              <a:defRPr/>
            </a:pPr>
            <a:r>
              <a:rPr lang="en-US" sz="1765" kern="1200" dirty="0">
                <a:solidFill>
                  <a:srgbClr val="FFFFFF"/>
                </a:solidFill>
                <a:latin typeface="Segoe UI"/>
                <a:ea typeface="+mn-ea"/>
                <a:cs typeface="+mn-cs"/>
                <a:hlinkClick r:id="rId9"/>
              </a:rPr>
              <a:t>Linux New User Guides</a:t>
            </a:r>
            <a:endParaRPr lang="en-US" sz="1765" kern="1200" dirty="0">
              <a:solidFill>
                <a:srgbClr val="FFFFFF"/>
              </a:solidFill>
              <a:latin typeface="Segoe UI"/>
              <a:ea typeface="+mn-ea"/>
              <a:cs typeface="+mn-cs"/>
            </a:endParaRPr>
          </a:p>
          <a:p>
            <a:pPr marL="679102" lvl="1" indent="-336179" defTabSz="685845">
              <a:buFont typeface="+mj-lt"/>
              <a:buAutoNum type="arabicPeriod"/>
              <a:defRPr/>
            </a:pPr>
            <a:r>
              <a:rPr lang="en-US" sz="1765" kern="1200" dirty="0">
                <a:solidFill>
                  <a:srgbClr val="FFFFFF"/>
                </a:solidFill>
                <a:latin typeface="Segoe UI"/>
                <a:ea typeface="+mn-ea"/>
                <a:cs typeface="+mn-cs"/>
                <a:hlinkClick r:id="rId10"/>
              </a:rPr>
              <a:t>100 Linux Tutorials on YouTube</a:t>
            </a:r>
            <a:endParaRPr lang="en-US" sz="1765" kern="1200" dirty="0">
              <a:solidFill>
                <a:srgbClr val="FFFFFF"/>
              </a:solidFill>
              <a:latin typeface="Segoe UI"/>
              <a:ea typeface="+mn-ea"/>
              <a:cs typeface="+mn-cs"/>
            </a:endParaRPr>
          </a:p>
          <a:p>
            <a:pPr marL="679102" lvl="1" indent="-336179" defTabSz="685845">
              <a:buFont typeface="+mj-lt"/>
              <a:buAutoNum type="arabicPeriod"/>
              <a:defRPr/>
            </a:pPr>
            <a:r>
              <a:rPr lang="en-US" sz="1765" kern="1200" dirty="0">
                <a:solidFill>
                  <a:srgbClr val="FFFFFF"/>
                </a:solidFill>
                <a:latin typeface="Segoe UI"/>
                <a:ea typeface="+mn-ea"/>
                <a:cs typeface="+mn-cs"/>
                <a:hlinkClick r:id="rId11"/>
              </a:rPr>
              <a:t>Linux Learn Guides</a:t>
            </a:r>
            <a:r>
              <a:rPr lang="en-US" sz="1765" kern="1200" dirty="0">
                <a:solidFill>
                  <a:srgbClr val="FFFFFF"/>
                </a:solidFill>
                <a:latin typeface="Segoe UI"/>
                <a:ea typeface="+mn-ea"/>
                <a:cs typeface="+mn-cs"/>
              </a:rPr>
              <a:t> $$</a:t>
            </a:r>
          </a:p>
          <a:p>
            <a:pPr marL="679102" lvl="1" indent="-336179" defTabSz="685845">
              <a:buFont typeface="+mj-lt"/>
              <a:buAutoNum type="arabicPeriod"/>
              <a:defRPr/>
            </a:pPr>
            <a:r>
              <a:rPr lang="en-US" sz="1765" kern="1200" dirty="0">
                <a:solidFill>
                  <a:srgbClr val="FFFFFF"/>
                </a:solidFill>
                <a:latin typeface="Segoe UI"/>
                <a:ea typeface="+mn-ea"/>
                <a:cs typeface="+mn-cs"/>
                <a:hlinkClick r:id="rId12"/>
              </a:rPr>
              <a:t>Text Editing 101</a:t>
            </a:r>
            <a:endParaRPr lang="en-US" sz="1765" kern="1200" dirty="0">
              <a:solidFill>
                <a:srgbClr val="FFFFFF"/>
              </a:solidFill>
              <a:latin typeface="Segoe UI"/>
              <a:ea typeface="+mn-ea"/>
              <a:cs typeface="+mn-cs"/>
            </a:endParaRPr>
          </a:p>
          <a:p>
            <a:pPr marL="679102" lvl="1" indent="-336179" defTabSz="685845">
              <a:buFont typeface="+mj-lt"/>
              <a:buAutoNum type="arabicPeriod"/>
              <a:defRPr/>
            </a:pPr>
            <a:r>
              <a:rPr lang="en-US" sz="1765" kern="1200" dirty="0">
                <a:solidFill>
                  <a:srgbClr val="FFFFFF"/>
                </a:solidFill>
                <a:latin typeface="Segoe UI"/>
                <a:ea typeface="+mn-ea"/>
                <a:cs typeface="+mn-cs"/>
                <a:hlinkClick r:id="rId13"/>
              </a:rPr>
              <a:t>Unix Fundamentals File Systems</a:t>
            </a:r>
            <a:endParaRPr lang="en-US" sz="1765" kern="1200" dirty="0">
              <a:solidFill>
                <a:srgbClr val="FFFFFF"/>
              </a:solidFill>
              <a:latin typeface="Segoe UI"/>
              <a:ea typeface="+mn-ea"/>
              <a:cs typeface="+mn-cs"/>
            </a:endParaRPr>
          </a:p>
          <a:p>
            <a:pPr marL="679102" lvl="1" indent="-336179" defTabSz="685845">
              <a:buFont typeface="+mj-lt"/>
              <a:buAutoNum type="arabicPeriod"/>
              <a:defRPr/>
            </a:pPr>
            <a:r>
              <a:rPr lang="en-US" sz="1765" kern="1200" dirty="0">
                <a:solidFill>
                  <a:srgbClr val="FFFFFF"/>
                </a:solidFill>
                <a:latin typeface="Segoe UI"/>
                <a:ea typeface="+mn-ea"/>
                <a:cs typeface="+mn-cs"/>
                <a:hlinkClick r:id="rId14"/>
              </a:rPr>
              <a:t>The Linux Documentation Project</a:t>
            </a:r>
            <a:endParaRPr lang="en-US" sz="1765" kern="1200" dirty="0">
              <a:solidFill>
                <a:srgbClr val="FFFFFF"/>
              </a:solidFill>
              <a:latin typeface="Segoe UI"/>
              <a:ea typeface="+mn-ea"/>
              <a:cs typeface="+mn-cs"/>
            </a:endParaRPr>
          </a:p>
          <a:p>
            <a:pPr lvl="1" defTabSz="685845">
              <a:defRPr/>
            </a:pPr>
            <a:endParaRPr lang="en-US" sz="1176" kern="1200" dirty="0">
              <a:solidFill>
                <a:srgbClr val="FFFFFF"/>
              </a:solidFill>
              <a:latin typeface="Segoe UI"/>
              <a:ea typeface="+mn-ea"/>
              <a:cs typeface="+mn-cs"/>
            </a:endParaRPr>
          </a:p>
        </p:txBody>
      </p:sp>
    </p:spTree>
    <p:extLst>
      <p:ext uri="{BB962C8B-B14F-4D97-AF65-F5344CB8AC3E}">
        <p14:creationId xmlns:p14="http://schemas.microsoft.com/office/powerpoint/2010/main" val="33717591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Linux on Azure – Endorsed distributions</a:t>
            </a:r>
          </a:p>
        </p:txBody>
      </p:sp>
      <p:pic>
        <p:nvPicPr>
          <p:cNvPr id="10242" name="Picture 2" descr="https://www.centos.org/images/logo_small.png">
            <a:hlinkClick r:id="rId4" tooltip="Hom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486" y="1216608"/>
            <a:ext cx="2297089" cy="5742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3283390" y="1170245"/>
            <a:ext cx="2353120" cy="688008"/>
          </a:xfrm>
          <a:prstGeom prst="rect">
            <a:avLst/>
          </a:prstGeom>
        </p:spPr>
      </p:pic>
      <p:pic>
        <p:nvPicPr>
          <p:cNvPr id="7" name="Picture 6"/>
          <p:cNvPicPr>
            <a:picLocks noChangeAspect="1"/>
          </p:cNvPicPr>
          <p:nvPr/>
        </p:nvPicPr>
        <p:blipFill>
          <a:blip r:embed="rId7"/>
          <a:stretch>
            <a:fillRect/>
          </a:stretch>
        </p:blipFill>
        <p:spPr>
          <a:xfrm>
            <a:off x="6028691" y="946979"/>
            <a:ext cx="2069120" cy="1000074"/>
          </a:xfrm>
          <a:prstGeom prst="rect">
            <a:avLst/>
          </a:prstGeom>
        </p:spPr>
      </p:pic>
      <p:pic>
        <p:nvPicPr>
          <p:cNvPr id="8" name="Picture 7"/>
          <p:cNvPicPr>
            <a:picLocks noChangeAspect="1"/>
          </p:cNvPicPr>
          <p:nvPr/>
        </p:nvPicPr>
        <p:blipFill>
          <a:blip r:embed="rId8"/>
          <a:stretch>
            <a:fillRect/>
          </a:stretch>
        </p:blipFill>
        <p:spPr>
          <a:xfrm>
            <a:off x="503072" y="2347644"/>
            <a:ext cx="2030962" cy="784372"/>
          </a:xfrm>
          <a:prstGeom prst="rect">
            <a:avLst/>
          </a:prstGeom>
        </p:spPr>
      </p:pic>
      <p:pic>
        <p:nvPicPr>
          <p:cNvPr id="9" name="Picture 8"/>
          <p:cNvPicPr>
            <a:picLocks noChangeAspect="1"/>
          </p:cNvPicPr>
          <p:nvPr/>
        </p:nvPicPr>
        <p:blipFill>
          <a:blip r:embed="rId9"/>
          <a:stretch>
            <a:fillRect/>
          </a:stretch>
        </p:blipFill>
        <p:spPr>
          <a:xfrm>
            <a:off x="6120544" y="2292061"/>
            <a:ext cx="2251733" cy="726536"/>
          </a:xfrm>
          <a:prstGeom prst="rect">
            <a:avLst/>
          </a:prstGeom>
        </p:spPr>
      </p:pic>
      <p:pic>
        <p:nvPicPr>
          <p:cNvPr id="10" name="Picture 9"/>
          <p:cNvPicPr>
            <a:picLocks noChangeAspect="1"/>
          </p:cNvPicPr>
          <p:nvPr/>
        </p:nvPicPr>
        <p:blipFill>
          <a:blip r:embed="rId10"/>
          <a:stretch>
            <a:fillRect/>
          </a:stretch>
        </p:blipFill>
        <p:spPr>
          <a:xfrm>
            <a:off x="6062849" y="3381010"/>
            <a:ext cx="2367122" cy="914199"/>
          </a:xfrm>
          <a:prstGeom prst="rect">
            <a:avLst/>
          </a:prstGeom>
        </p:spPr>
      </p:pic>
      <p:pic>
        <p:nvPicPr>
          <p:cNvPr id="11" name="Picture 10"/>
          <p:cNvPicPr>
            <a:picLocks noChangeAspect="1"/>
          </p:cNvPicPr>
          <p:nvPr/>
        </p:nvPicPr>
        <p:blipFill>
          <a:blip r:embed="rId11"/>
          <a:stretch>
            <a:fillRect/>
          </a:stretch>
        </p:blipFill>
        <p:spPr>
          <a:xfrm>
            <a:off x="930274" y="3580228"/>
            <a:ext cx="1129513" cy="714981"/>
          </a:xfrm>
          <a:prstGeom prst="rect">
            <a:avLst/>
          </a:prstGeom>
        </p:spPr>
      </p:pic>
      <p:pic>
        <p:nvPicPr>
          <p:cNvPr id="14" name="Picture 13"/>
          <p:cNvPicPr>
            <a:picLocks noChangeAspect="1"/>
          </p:cNvPicPr>
          <p:nvPr/>
        </p:nvPicPr>
        <p:blipFill>
          <a:blip r:embed="rId12"/>
          <a:stretch>
            <a:fillRect/>
          </a:stretch>
        </p:blipFill>
        <p:spPr>
          <a:xfrm>
            <a:off x="2663595" y="2168733"/>
            <a:ext cx="3594350" cy="2541094"/>
          </a:xfrm>
          <a:prstGeom prst="rect">
            <a:avLst/>
          </a:prstGeom>
        </p:spPr>
      </p:pic>
    </p:spTree>
    <p:extLst>
      <p:ext uri="{BB962C8B-B14F-4D97-AF65-F5344CB8AC3E}">
        <p14:creationId xmlns:p14="http://schemas.microsoft.com/office/powerpoint/2010/main" val="16985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9469" y="78325"/>
            <a:ext cx="8740142" cy="917880"/>
          </a:xfrm>
        </p:spPr>
        <p:txBody>
          <a:bodyPr/>
          <a:lstStyle/>
          <a:p>
            <a:r>
              <a:rPr lang="en-US" dirty="0"/>
              <a:t>Our Open Source Strategy</a:t>
            </a:r>
          </a:p>
        </p:txBody>
      </p:sp>
      <p:sp>
        <p:nvSpPr>
          <p:cNvPr id="2" name="Text Placeholder 1"/>
          <p:cNvSpPr>
            <a:spLocks noGrp="1"/>
          </p:cNvSpPr>
          <p:nvPr>
            <p:ph type="body" sz="quarter" idx="4294967295"/>
          </p:nvPr>
        </p:nvSpPr>
        <p:spPr>
          <a:xfrm>
            <a:off x="412040" y="1025286"/>
            <a:ext cx="8170254" cy="3443956"/>
          </a:xfrm>
        </p:spPr>
        <p:txBody>
          <a:bodyPr/>
          <a:lstStyle/>
          <a:p>
            <a:pPr marL="546291" indent="-546291">
              <a:buFont typeface="+mj-lt"/>
              <a:buAutoNum type="arabicPeriod"/>
            </a:pPr>
            <a:r>
              <a:rPr lang="en-US" sz="2647" dirty="0">
                <a:effectLst>
                  <a:outerShdw blurRad="38100" dist="38100" dir="2700000" algn="tl">
                    <a:srgbClr val="000000">
                      <a:alpha val="43137"/>
                    </a:srgbClr>
                  </a:outerShdw>
                </a:effectLst>
              </a:rPr>
              <a:t>Meet where customers are</a:t>
            </a:r>
          </a:p>
          <a:p>
            <a:pPr marL="546291" indent="-546291">
              <a:buFont typeface="+mj-lt"/>
              <a:buAutoNum type="arabicPeriod"/>
            </a:pPr>
            <a:endParaRPr lang="en-US" sz="1324" dirty="0">
              <a:effectLst>
                <a:outerShdw blurRad="38100" dist="38100" dir="2700000" algn="tl">
                  <a:srgbClr val="000000">
                    <a:alpha val="43137"/>
                  </a:srgbClr>
                </a:outerShdw>
              </a:effectLst>
            </a:endParaRPr>
          </a:p>
          <a:p>
            <a:pPr marL="546291" indent="-546291">
              <a:buFont typeface="+mj-lt"/>
              <a:buAutoNum type="arabicPeriod"/>
            </a:pPr>
            <a:r>
              <a:rPr lang="en-US" sz="2647" dirty="0">
                <a:effectLst>
                  <a:outerShdw blurRad="38100" dist="38100" dir="2700000" algn="tl">
                    <a:srgbClr val="000000">
                      <a:alpha val="43137"/>
                    </a:srgbClr>
                  </a:outerShdw>
                </a:effectLst>
              </a:rPr>
              <a:t>Deliver the most productive and trustworthy cloud services platform that enables developers using </a:t>
            </a:r>
            <a:r>
              <a:rPr lang="en-US" sz="2647" b="1" i="1" dirty="0">
                <a:effectLst>
                  <a:outerShdw blurRad="38100" dist="38100" dir="2700000" algn="tl">
                    <a:srgbClr val="000000">
                      <a:alpha val="43137"/>
                    </a:srgbClr>
                  </a:outerShdw>
                </a:effectLst>
              </a:rPr>
              <a:t>any framework </a:t>
            </a:r>
            <a:r>
              <a:rPr lang="en-US" sz="2647" dirty="0">
                <a:effectLst>
                  <a:outerShdw blurRad="38100" dist="38100" dir="2700000" algn="tl">
                    <a:srgbClr val="000000">
                      <a:alpha val="43137"/>
                    </a:srgbClr>
                  </a:outerShdw>
                </a:effectLst>
              </a:rPr>
              <a:t>on </a:t>
            </a:r>
            <a:r>
              <a:rPr lang="en-US" sz="2647" b="1" i="1" dirty="0">
                <a:effectLst>
                  <a:outerShdw blurRad="38100" dist="38100" dir="2700000" algn="tl">
                    <a:srgbClr val="000000">
                      <a:alpha val="43137"/>
                    </a:srgbClr>
                  </a:outerShdw>
                </a:effectLst>
              </a:rPr>
              <a:t>any device </a:t>
            </a:r>
            <a:r>
              <a:rPr lang="en-US" sz="2647" dirty="0">
                <a:effectLst>
                  <a:outerShdw blurRad="38100" dist="38100" dir="2700000" algn="tl">
                    <a:srgbClr val="000000">
                      <a:alpha val="43137"/>
                    </a:srgbClr>
                  </a:outerShdw>
                </a:effectLst>
              </a:rPr>
              <a:t>or </a:t>
            </a:r>
            <a:r>
              <a:rPr lang="en-US" sz="2647" b="1" i="1" dirty="0">
                <a:effectLst>
                  <a:outerShdw blurRad="38100" dist="38100" dir="2700000" algn="tl">
                    <a:srgbClr val="000000">
                      <a:alpha val="43137"/>
                    </a:srgbClr>
                  </a:outerShdw>
                </a:effectLst>
              </a:rPr>
              <a:t>OS </a:t>
            </a:r>
            <a:r>
              <a:rPr lang="en-US" sz="2647" dirty="0">
                <a:effectLst>
                  <a:outerShdw blurRad="38100" dist="38100" dir="2700000" algn="tl">
                    <a:srgbClr val="000000">
                      <a:alpha val="43137"/>
                    </a:srgbClr>
                  </a:outerShdw>
                </a:effectLst>
              </a:rPr>
              <a:t>to create and power the world's apps and services that run </a:t>
            </a:r>
            <a:r>
              <a:rPr lang="en-US" sz="2647" b="1" i="1" dirty="0">
                <a:effectLst>
                  <a:outerShdw blurRad="38100" dist="38100" dir="2700000" algn="tl">
                    <a:srgbClr val="000000">
                      <a:alpha val="43137"/>
                    </a:srgbClr>
                  </a:outerShdw>
                </a:effectLst>
              </a:rPr>
              <a:t>anywhere</a:t>
            </a:r>
          </a:p>
          <a:p>
            <a:pPr marL="546291" indent="-546291">
              <a:buFont typeface="+mj-lt"/>
              <a:buAutoNum type="arabicPeriod"/>
            </a:pPr>
            <a:endParaRPr lang="en-US" sz="1324" b="1" i="1" dirty="0">
              <a:effectLst>
                <a:outerShdw blurRad="38100" dist="38100" dir="2700000" algn="tl">
                  <a:srgbClr val="000000">
                    <a:alpha val="43137"/>
                  </a:srgbClr>
                </a:outerShdw>
              </a:effectLst>
            </a:endParaRPr>
          </a:p>
          <a:p>
            <a:pPr marL="546291" indent="-546291">
              <a:buFont typeface="+mj-lt"/>
              <a:buAutoNum type="arabicPeriod"/>
            </a:pPr>
            <a:r>
              <a:rPr lang="en-US" sz="2647" dirty="0">
                <a:effectLst>
                  <a:outerShdw blurRad="38100" dist="38100" dir="2700000" algn="tl">
                    <a:srgbClr val="000000">
                      <a:alpha val="43137"/>
                    </a:srgbClr>
                  </a:outerShdw>
                </a:effectLst>
              </a:rPr>
              <a:t>Best cloud platform for partners to succeed</a:t>
            </a:r>
          </a:p>
          <a:p>
            <a:pPr marL="546291" indent="-546291">
              <a:buFont typeface="+mj-lt"/>
              <a:buAutoNum type="arabicPeriod"/>
            </a:pPr>
            <a:endParaRPr lang="en-US" sz="2647"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883559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7" y="-5554"/>
            <a:ext cx="9223290" cy="806799"/>
          </a:xfrm>
          <a:scene3d>
            <a:camera prst="orthographicFront"/>
            <a:lightRig rig="threePt" dir="t"/>
          </a:scene3d>
          <a:sp3d prstMaterial="clear"/>
        </p:spPr>
        <p:txBody>
          <a:bodyPr/>
          <a:lstStyle/>
          <a:p>
            <a:r>
              <a:rPr lang="en-US" sz="2400" dirty="0">
                <a:gradFill>
                  <a:gsLst>
                    <a:gs pos="1250">
                      <a:schemeClr val="tx1"/>
                    </a:gs>
                    <a:gs pos="100000">
                      <a:schemeClr val="tx1"/>
                    </a:gs>
                  </a:gsLst>
                  <a:lin ang="5400000" scaled="0"/>
                </a:gradFill>
              </a:rPr>
              <a:t>OLD partnership opportunity with Microsoft…..limited to our products</a:t>
            </a:r>
          </a:p>
        </p:txBody>
      </p:sp>
      <p:grpSp>
        <p:nvGrpSpPr>
          <p:cNvPr id="11" name="Group 10"/>
          <p:cNvGrpSpPr/>
          <p:nvPr/>
        </p:nvGrpSpPr>
        <p:grpSpPr>
          <a:xfrm>
            <a:off x="2902809" y="903663"/>
            <a:ext cx="1114961" cy="722858"/>
            <a:chOff x="6270713" y="994409"/>
            <a:chExt cx="1516425" cy="983137"/>
          </a:xfrm>
        </p:grpSpPr>
        <p:sp>
          <p:nvSpPr>
            <p:cNvPr id="8" name="Rounded Rectangle 7"/>
            <p:cNvSpPr/>
            <p:nvPr/>
          </p:nvSpPr>
          <p:spPr bwMode="auto">
            <a:xfrm>
              <a:off x="6270713" y="994409"/>
              <a:ext cx="1516425" cy="983137"/>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t" anchorCtr="0" compatLnSpc="1">
              <a:prstTxWarp prst="textNoShape">
                <a:avLst/>
              </a:prstTxWarp>
            </a:bodyPr>
            <a:lstStyle/>
            <a:p>
              <a:pPr algn="ctr" defTabSz="685647" fontAlgn="base">
                <a:lnSpc>
                  <a:spcPct val="80000"/>
                </a:lnSpc>
                <a:spcBef>
                  <a:spcPct val="0"/>
                </a:spcBef>
                <a:spcAft>
                  <a:spcPct val="0"/>
                </a:spcAft>
                <a:defRPr/>
              </a:pPr>
              <a:r>
                <a:rPr lang="en-US" sz="1176" kern="1200" dirty="0">
                  <a:gradFill>
                    <a:gsLst>
                      <a:gs pos="0">
                        <a:srgbClr val="FFFFFF"/>
                      </a:gs>
                      <a:gs pos="100000">
                        <a:srgbClr val="FFFFFF"/>
                      </a:gs>
                    </a:gsLst>
                    <a:lin ang="5400000" scaled="0"/>
                  </a:gradFill>
                  <a:latin typeface="Segoe UI"/>
                </a:rPr>
                <a:t>MS Product Centric</a:t>
              </a:r>
            </a:p>
          </p:txBody>
        </p:sp>
        <p:pic>
          <p:nvPicPr>
            <p:cNvPr id="10" name="Picture 9"/>
            <p:cNvPicPr>
              <a:picLocks noChangeAspect="1"/>
            </p:cNvPicPr>
            <p:nvPr/>
          </p:nvPicPr>
          <p:blipFill>
            <a:blip r:embed="rId3"/>
            <a:stretch>
              <a:fillRect/>
            </a:stretch>
          </p:blipFill>
          <p:spPr>
            <a:xfrm>
              <a:off x="6681516" y="1469763"/>
              <a:ext cx="682608" cy="480451"/>
            </a:xfrm>
            <a:prstGeom prst="rect">
              <a:avLst/>
            </a:prstGeom>
          </p:spPr>
        </p:pic>
      </p:grpSp>
      <p:pic>
        <p:nvPicPr>
          <p:cNvPr id="71" name="Picture 70"/>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1" y="3849281"/>
            <a:ext cx="5691333" cy="582847"/>
          </a:xfrm>
          <a:prstGeom prst="rect">
            <a:avLst/>
          </a:prstGeom>
        </p:spPr>
      </p:pic>
      <p:pic>
        <p:nvPicPr>
          <p:cNvPr id="83" name="Picture 82"/>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2" y="3321097"/>
            <a:ext cx="5691333" cy="582847"/>
          </a:xfrm>
          <a:prstGeom prst="rect">
            <a:avLst/>
          </a:prstGeom>
        </p:spPr>
      </p:pic>
      <p:sp>
        <p:nvSpPr>
          <p:cNvPr id="91" name="TextBox 90"/>
          <p:cNvSpPr txBox="1"/>
          <p:nvPr/>
        </p:nvSpPr>
        <p:spPr>
          <a:xfrm>
            <a:off x="2299787" y="3497467"/>
            <a:ext cx="722397"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Databases</a:t>
            </a:r>
          </a:p>
        </p:txBody>
      </p:sp>
      <p:pic>
        <p:nvPicPr>
          <p:cNvPr id="92" name="Picture 91"/>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2" y="2254797"/>
            <a:ext cx="5691333" cy="582847"/>
          </a:xfrm>
          <a:prstGeom prst="rect">
            <a:avLst/>
          </a:prstGeom>
        </p:spPr>
      </p:pic>
      <p:sp>
        <p:nvSpPr>
          <p:cNvPr id="93" name="TextBox 92"/>
          <p:cNvSpPr txBox="1"/>
          <p:nvPr/>
        </p:nvSpPr>
        <p:spPr>
          <a:xfrm>
            <a:off x="2299788" y="2431167"/>
            <a:ext cx="832746"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Applications</a:t>
            </a:r>
          </a:p>
        </p:txBody>
      </p:sp>
      <p:pic>
        <p:nvPicPr>
          <p:cNvPr id="94" name="Picture 93"/>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1" y="1711221"/>
            <a:ext cx="5691333" cy="582847"/>
          </a:xfrm>
          <a:prstGeom prst="rect">
            <a:avLst/>
          </a:prstGeom>
        </p:spPr>
      </p:pic>
      <p:sp>
        <p:nvSpPr>
          <p:cNvPr id="95" name="TextBox 94"/>
          <p:cNvSpPr txBox="1"/>
          <p:nvPr/>
        </p:nvSpPr>
        <p:spPr>
          <a:xfrm>
            <a:off x="2299788" y="1898797"/>
            <a:ext cx="880194"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Management</a:t>
            </a:r>
          </a:p>
        </p:txBody>
      </p:sp>
      <p:pic>
        <p:nvPicPr>
          <p:cNvPr id="96" name="Picture 95"/>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2089212" y="2793473"/>
            <a:ext cx="5691333" cy="582847"/>
          </a:xfrm>
          <a:prstGeom prst="rect">
            <a:avLst/>
          </a:prstGeom>
        </p:spPr>
      </p:pic>
      <p:sp>
        <p:nvSpPr>
          <p:cNvPr id="97" name="TextBox 96"/>
          <p:cNvSpPr txBox="1"/>
          <p:nvPr/>
        </p:nvSpPr>
        <p:spPr>
          <a:xfrm>
            <a:off x="2299788" y="2906814"/>
            <a:ext cx="832746" cy="3693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Application Frameworks</a:t>
            </a:r>
          </a:p>
        </p:txBody>
      </p:sp>
      <p:sp>
        <p:nvSpPr>
          <p:cNvPr id="98" name="TextBox 97"/>
          <p:cNvSpPr txBox="1"/>
          <p:nvPr/>
        </p:nvSpPr>
        <p:spPr>
          <a:xfrm>
            <a:off x="2299788" y="4025651"/>
            <a:ext cx="880194"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Infrastructure</a:t>
            </a:r>
          </a:p>
        </p:txBody>
      </p:sp>
      <p:pic>
        <p:nvPicPr>
          <p:cNvPr id="99" name="Picture 9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9748" y="3984899"/>
            <a:ext cx="998497" cy="339136"/>
          </a:xfrm>
          <a:prstGeom prst="rect">
            <a:avLst/>
          </a:prstGeom>
        </p:spPr>
      </p:pic>
      <p:pic>
        <p:nvPicPr>
          <p:cNvPr id="100" name="Picture 99"/>
          <p:cNvPicPr>
            <a:picLocks noChangeAspect="1"/>
          </p:cNvPicPr>
          <p:nvPr/>
        </p:nvPicPr>
        <p:blipFill rotWithShape="1">
          <a:blip r:embed="rId6"/>
          <a:srcRect l="23416" t="23217" r="20973" b="19799"/>
          <a:stretch/>
        </p:blipFill>
        <p:spPr>
          <a:xfrm>
            <a:off x="3308240" y="3984899"/>
            <a:ext cx="304101" cy="311610"/>
          </a:xfrm>
          <a:prstGeom prst="rect">
            <a:avLst/>
          </a:prstGeom>
        </p:spPr>
      </p:pic>
      <p:pic>
        <p:nvPicPr>
          <p:cNvPr id="101" name="Picture 100"/>
          <p:cNvPicPr>
            <a:picLocks noChangeAspect="1"/>
          </p:cNvPicPr>
          <p:nvPr/>
        </p:nvPicPr>
        <p:blipFill rotWithShape="1">
          <a:blip r:embed="rId7">
            <a:extLst>
              <a:ext uri="{28A0092B-C50C-407E-A947-70E740481C1C}">
                <a14:useLocalDpi xmlns:a14="http://schemas.microsoft.com/office/drawing/2010/main" val="0"/>
              </a:ext>
            </a:extLst>
          </a:blip>
          <a:srcRect r="68390"/>
          <a:stretch/>
        </p:blipFill>
        <p:spPr>
          <a:xfrm>
            <a:off x="3929170" y="3936446"/>
            <a:ext cx="333130" cy="420395"/>
          </a:xfrm>
          <a:prstGeom prst="rect">
            <a:avLst/>
          </a:prstGeom>
        </p:spPr>
      </p:pic>
      <p:pic>
        <p:nvPicPr>
          <p:cNvPr id="102" name="Picture 1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78637" y="3945318"/>
            <a:ext cx="611901" cy="138041"/>
          </a:xfrm>
          <a:prstGeom prst="rect">
            <a:avLst/>
          </a:prstGeom>
        </p:spPr>
      </p:pic>
      <p:pic>
        <p:nvPicPr>
          <p:cNvPr id="103" name="Picture 102"/>
          <p:cNvPicPr>
            <a:picLocks noChangeAspect="1"/>
          </p:cNvPicPr>
          <p:nvPr/>
        </p:nvPicPr>
        <p:blipFill>
          <a:blip r:embed="rId9"/>
          <a:stretch>
            <a:fillRect/>
          </a:stretch>
        </p:blipFill>
        <p:spPr>
          <a:xfrm>
            <a:off x="5804783" y="4126516"/>
            <a:ext cx="608429" cy="239026"/>
          </a:xfrm>
          <a:prstGeom prst="rect">
            <a:avLst/>
          </a:prstGeom>
        </p:spPr>
      </p:pic>
      <p:pic>
        <p:nvPicPr>
          <p:cNvPr id="104" name="Picture 103"/>
          <p:cNvPicPr>
            <a:picLocks noChangeAspect="1"/>
          </p:cNvPicPr>
          <p:nvPr/>
        </p:nvPicPr>
        <p:blipFill rotWithShape="1">
          <a:blip r:embed="rId10" cstate="print">
            <a:extLst>
              <a:ext uri="{28A0092B-C50C-407E-A947-70E740481C1C}">
                <a14:useLocalDpi xmlns:a14="http://schemas.microsoft.com/office/drawing/2010/main" val="0"/>
              </a:ext>
            </a:extLst>
          </a:blip>
          <a:srcRect l="15307" t="6616" r="16473" b="5063"/>
          <a:stretch/>
        </p:blipFill>
        <p:spPr>
          <a:xfrm>
            <a:off x="4615228" y="4121796"/>
            <a:ext cx="419862" cy="209930"/>
          </a:xfrm>
          <a:prstGeom prst="rect">
            <a:avLst/>
          </a:prstGeom>
        </p:spPr>
      </p:pic>
      <p:pic>
        <p:nvPicPr>
          <p:cNvPr id="105" name="Picture 10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03892" y="4140704"/>
            <a:ext cx="709185" cy="274600"/>
          </a:xfrm>
          <a:prstGeom prst="rect">
            <a:avLst/>
          </a:prstGeom>
        </p:spPr>
      </p:pic>
      <p:pic>
        <p:nvPicPr>
          <p:cNvPr id="106" name="Picture 10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86149" y="3931070"/>
            <a:ext cx="814387" cy="219578"/>
          </a:xfrm>
          <a:prstGeom prst="rect">
            <a:avLst/>
          </a:prstGeom>
        </p:spPr>
      </p:pic>
      <p:pic>
        <p:nvPicPr>
          <p:cNvPr id="107" name="Picture 106"/>
          <p:cNvPicPr>
            <a:picLocks noChangeAspect="1"/>
          </p:cNvPicPr>
          <p:nvPr/>
        </p:nvPicPr>
        <p:blipFill>
          <a:blip r:embed="rId13"/>
          <a:stretch>
            <a:fillRect/>
          </a:stretch>
        </p:blipFill>
        <p:spPr>
          <a:xfrm>
            <a:off x="5057103" y="3479081"/>
            <a:ext cx="636297" cy="310917"/>
          </a:xfrm>
          <a:prstGeom prst="rect">
            <a:avLst/>
          </a:prstGeom>
        </p:spPr>
      </p:pic>
      <p:pic>
        <p:nvPicPr>
          <p:cNvPr id="108" name="Picture 107"/>
          <p:cNvPicPr>
            <a:picLocks noChangeAspect="1"/>
          </p:cNvPicPr>
          <p:nvPr/>
        </p:nvPicPr>
        <p:blipFill>
          <a:blip r:embed="rId14"/>
          <a:stretch>
            <a:fillRect/>
          </a:stretch>
        </p:blipFill>
        <p:spPr>
          <a:xfrm>
            <a:off x="6537604" y="3595227"/>
            <a:ext cx="683306" cy="209889"/>
          </a:xfrm>
          <a:prstGeom prst="rect">
            <a:avLst/>
          </a:prstGeom>
        </p:spPr>
      </p:pic>
      <p:pic>
        <p:nvPicPr>
          <p:cNvPr id="109" name="Picture 108"/>
          <p:cNvPicPr>
            <a:picLocks noChangeAspect="1"/>
          </p:cNvPicPr>
          <p:nvPr/>
        </p:nvPicPr>
        <p:blipFill rotWithShape="1">
          <a:blip r:embed="rId15" cstate="print">
            <a:extLst>
              <a:ext uri="{28A0092B-C50C-407E-A947-70E740481C1C}">
                <a14:useLocalDpi xmlns:a14="http://schemas.microsoft.com/office/drawing/2010/main" val="0"/>
              </a:ext>
            </a:extLst>
          </a:blip>
          <a:srcRect t="7295" b="8644"/>
          <a:stretch/>
        </p:blipFill>
        <p:spPr>
          <a:xfrm>
            <a:off x="5919297" y="3585166"/>
            <a:ext cx="531958" cy="218029"/>
          </a:xfrm>
          <a:prstGeom prst="rect">
            <a:avLst/>
          </a:prstGeom>
        </p:spPr>
      </p:pic>
      <p:pic>
        <p:nvPicPr>
          <p:cNvPr id="110" name="Picture 109"/>
          <p:cNvPicPr>
            <a:picLocks noChangeAspect="1"/>
          </p:cNvPicPr>
          <p:nvPr/>
        </p:nvPicPr>
        <p:blipFill rotWithShape="1">
          <a:blip r:embed="rId16" cstate="print">
            <a:extLst>
              <a:ext uri="{28A0092B-C50C-407E-A947-70E740481C1C}">
                <a14:useLocalDpi xmlns:a14="http://schemas.microsoft.com/office/drawing/2010/main" val="0"/>
              </a:ext>
            </a:extLst>
          </a:blip>
          <a:srcRect l="5877" t="15935" r="6786" b="12373"/>
          <a:stretch/>
        </p:blipFill>
        <p:spPr>
          <a:xfrm>
            <a:off x="3981005" y="3392394"/>
            <a:ext cx="735666" cy="215722"/>
          </a:xfrm>
          <a:prstGeom prst="rect">
            <a:avLst/>
          </a:prstGeom>
        </p:spPr>
      </p:pic>
      <p:pic>
        <p:nvPicPr>
          <p:cNvPr id="111" name="Picture 110"/>
          <p:cNvPicPr>
            <a:picLocks noChangeAspect="1"/>
          </p:cNvPicPr>
          <p:nvPr/>
        </p:nvPicPr>
        <p:blipFill rotWithShape="1">
          <a:blip r:embed="rId17"/>
          <a:srcRect l="16067" t="34757" r="14786" b="33227"/>
          <a:stretch/>
        </p:blipFill>
        <p:spPr>
          <a:xfrm>
            <a:off x="6468263" y="3398331"/>
            <a:ext cx="838837" cy="218671"/>
          </a:xfrm>
          <a:prstGeom prst="rect">
            <a:avLst/>
          </a:prstGeom>
        </p:spPr>
      </p:pic>
      <p:pic>
        <p:nvPicPr>
          <p:cNvPr id="112" name="Picture 111"/>
          <p:cNvPicPr>
            <a:picLocks noChangeAspect="1"/>
          </p:cNvPicPr>
          <p:nvPr/>
        </p:nvPicPr>
        <p:blipFill rotWithShape="1">
          <a:blip r:embed="rId18"/>
          <a:srcRect t="24208" b="34092"/>
          <a:stretch/>
        </p:blipFill>
        <p:spPr>
          <a:xfrm>
            <a:off x="4352526" y="3592006"/>
            <a:ext cx="551916" cy="230149"/>
          </a:xfrm>
          <a:prstGeom prst="rect">
            <a:avLst/>
          </a:prstGeom>
        </p:spPr>
      </p:pic>
      <p:pic>
        <p:nvPicPr>
          <p:cNvPr id="113" name="Picture 11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37693" y="3468310"/>
            <a:ext cx="569850" cy="106847"/>
          </a:xfrm>
          <a:prstGeom prst="rect">
            <a:avLst/>
          </a:prstGeom>
        </p:spPr>
      </p:pic>
      <p:pic>
        <p:nvPicPr>
          <p:cNvPr id="114" name="Picture 11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783883" y="3429320"/>
            <a:ext cx="562730" cy="187682"/>
          </a:xfrm>
          <a:prstGeom prst="rect">
            <a:avLst/>
          </a:prstGeom>
        </p:spPr>
      </p:pic>
      <p:pic>
        <p:nvPicPr>
          <p:cNvPr id="115" name="Picture 11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67920" y="2897013"/>
            <a:ext cx="337760" cy="387709"/>
          </a:xfrm>
          <a:prstGeom prst="rect">
            <a:avLst/>
          </a:prstGeom>
        </p:spPr>
      </p:pic>
      <p:pic>
        <p:nvPicPr>
          <p:cNvPr id="116" name="Picture 11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464385" y="3104531"/>
            <a:ext cx="768490" cy="179859"/>
          </a:xfrm>
          <a:prstGeom prst="rect">
            <a:avLst/>
          </a:prstGeom>
        </p:spPr>
      </p:pic>
      <p:pic>
        <p:nvPicPr>
          <p:cNvPr id="117" name="Picture 116"/>
          <p:cNvPicPr>
            <a:picLocks noChangeAspect="1"/>
          </p:cNvPicPr>
          <p:nvPr/>
        </p:nvPicPr>
        <p:blipFill>
          <a:blip r:embed="rId23"/>
          <a:stretch>
            <a:fillRect/>
          </a:stretch>
        </p:blipFill>
        <p:spPr>
          <a:xfrm>
            <a:off x="6468227" y="2895365"/>
            <a:ext cx="764648" cy="153835"/>
          </a:xfrm>
          <a:prstGeom prst="rect">
            <a:avLst/>
          </a:prstGeom>
        </p:spPr>
      </p:pic>
      <p:pic>
        <p:nvPicPr>
          <p:cNvPr id="118" name="Picture 117"/>
          <p:cNvPicPr>
            <a:picLocks noChangeAspect="1"/>
          </p:cNvPicPr>
          <p:nvPr/>
        </p:nvPicPr>
        <p:blipFill rotWithShape="1">
          <a:blip r:embed="rId24">
            <a:extLst>
              <a:ext uri="{28A0092B-C50C-407E-A947-70E740481C1C}">
                <a14:useLocalDpi xmlns:a14="http://schemas.microsoft.com/office/drawing/2010/main" val="0"/>
              </a:ext>
            </a:extLst>
          </a:blip>
          <a:srcRect l="4971" t="28054" r="67965" b="33066"/>
          <a:stretch/>
        </p:blipFill>
        <p:spPr>
          <a:xfrm>
            <a:off x="5227215" y="2838217"/>
            <a:ext cx="278213" cy="425194"/>
          </a:xfrm>
          <a:prstGeom prst="rect">
            <a:avLst/>
          </a:prstGeom>
        </p:spPr>
      </p:pic>
      <p:pic>
        <p:nvPicPr>
          <p:cNvPr id="119" name="Picture 118"/>
          <p:cNvPicPr>
            <a:picLocks noChangeAspect="1"/>
          </p:cNvPicPr>
          <p:nvPr/>
        </p:nvPicPr>
        <p:blipFill rotWithShape="1">
          <a:blip r:embed="rId25"/>
          <a:srcRect t="21833" b="22166"/>
          <a:stretch/>
        </p:blipFill>
        <p:spPr>
          <a:xfrm>
            <a:off x="3939052" y="2969177"/>
            <a:ext cx="457049" cy="255947"/>
          </a:xfrm>
          <a:prstGeom prst="rect">
            <a:avLst/>
          </a:prstGeom>
        </p:spPr>
      </p:pic>
      <p:pic>
        <p:nvPicPr>
          <p:cNvPr id="120" name="Picture 119"/>
          <p:cNvPicPr>
            <a:picLocks noChangeAspect="1"/>
          </p:cNvPicPr>
          <p:nvPr/>
        </p:nvPicPr>
        <p:blipFill rotWithShape="1">
          <a:blip r:embed="rId24">
            <a:extLst>
              <a:ext uri="{28A0092B-C50C-407E-A947-70E740481C1C}">
                <a14:useLocalDpi xmlns:a14="http://schemas.microsoft.com/office/drawing/2010/main" val="0"/>
              </a:ext>
            </a:extLst>
          </a:blip>
          <a:srcRect l="63594" t="35366" r="4235" b="34394"/>
          <a:stretch/>
        </p:blipFill>
        <p:spPr>
          <a:xfrm>
            <a:off x="5925453" y="2878911"/>
            <a:ext cx="420418" cy="420418"/>
          </a:xfrm>
          <a:prstGeom prst="rect">
            <a:avLst/>
          </a:prstGeom>
        </p:spPr>
      </p:pic>
      <p:pic>
        <p:nvPicPr>
          <p:cNvPr id="121" name="Picture 120"/>
          <p:cNvPicPr>
            <a:picLocks noChangeAspect="1"/>
          </p:cNvPicPr>
          <p:nvPr/>
        </p:nvPicPr>
        <p:blipFill rotWithShape="1">
          <a:blip r:embed="rId26"/>
          <a:srcRect l="12107" t="13191" r="11420" b="27105"/>
          <a:stretch/>
        </p:blipFill>
        <p:spPr>
          <a:xfrm>
            <a:off x="4506226" y="3012848"/>
            <a:ext cx="671513" cy="177083"/>
          </a:xfrm>
          <a:prstGeom prst="rect">
            <a:avLst/>
          </a:prstGeom>
        </p:spPr>
      </p:pic>
      <p:pic>
        <p:nvPicPr>
          <p:cNvPr id="122" name="Picture 12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314341" y="2401370"/>
            <a:ext cx="461600" cy="329190"/>
          </a:xfrm>
          <a:prstGeom prst="rect">
            <a:avLst/>
          </a:prstGeom>
        </p:spPr>
      </p:pic>
      <p:grpSp>
        <p:nvGrpSpPr>
          <p:cNvPr id="123" name="Group 122"/>
          <p:cNvGrpSpPr/>
          <p:nvPr/>
        </p:nvGrpSpPr>
        <p:grpSpPr>
          <a:xfrm>
            <a:off x="4841900" y="2339183"/>
            <a:ext cx="340719" cy="399319"/>
            <a:chOff x="11227523" y="2315027"/>
            <a:chExt cx="565700" cy="647594"/>
          </a:xfrm>
        </p:grpSpPr>
        <p:pic>
          <p:nvPicPr>
            <p:cNvPr id="124" name="Picture 123"/>
            <p:cNvPicPr>
              <a:picLocks noChangeAspect="1"/>
            </p:cNvPicPr>
            <p:nvPr/>
          </p:nvPicPr>
          <p:blipFill rotWithShape="1">
            <a:blip r:embed="rId28"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25" name="Picture 124"/>
            <p:cNvPicPr>
              <a:picLocks noChangeAspect="1"/>
            </p:cNvPicPr>
            <p:nvPr/>
          </p:nvPicPr>
          <p:blipFill rotWithShape="1">
            <a:blip r:embed="rId29"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26" name="Picture 4" descr="https://tool.microsoftsca.com/Content/assets/clients/928527.pn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23279" b="25592"/>
          <a:stretch/>
        </p:blipFill>
        <p:spPr bwMode="auto">
          <a:xfrm>
            <a:off x="6298301" y="2556673"/>
            <a:ext cx="674110" cy="172332"/>
          </a:xfrm>
          <a:prstGeom prst="rect">
            <a:avLst/>
          </a:prstGeom>
          <a:extLst>
            <a:ext uri="{909E8E84-426E-40DD-AFC4-6F175D3DCCD1}">
              <a14:hiddenFill xmlns:a14="http://schemas.microsoft.com/office/drawing/2010/main">
                <a:solidFill>
                  <a:srgbClr val="FFFFFF"/>
                </a:solidFill>
              </a14:hiddenFill>
            </a:ext>
          </a:extLst>
        </p:spPr>
      </p:pic>
      <p:pic>
        <p:nvPicPr>
          <p:cNvPr id="127" name="Picture 2" descr="http://blog.cloudfoundry.com/wp-content/static/cfcom/assets/images/logocf300square.jpg"/>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8467" t="9404" r="7177" b="12489"/>
          <a:stretch/>
        </p:blipFill>
        <p:spPr bwMode="auto">
          <a:xfrm>
            <a:off x="5232280" y="2342667"/>
            <a:ext cx="439675" cy="407106"/>
          </a:xfrm>
          <a:prstGeom prst="rect">
            <a:avLst/>
          </a:prstGeom>
          <a:extLst>
            <a:ext uri="{909E8E84-426E-40DD-AFC4-6F175D3DCCD1}">
              <a14:hiddenFill xmlns:a14="http://schemas.microsoft.com/office/drawing/2010/main">
                <a:solidFill>
                  <a:srgbClr val="FFFFFF"/>
                </a:solidFill>
              </a14:hiddenFill>
            </a:ext>
          </a:extLst>
        </p:spPr>
      </p:pic>
      <p:pic>
        <p:nvPicPr>
          <p:cNvPr id="128" name="Picture 2" descr="http://plugins.netbeans.org/data/images/1418381717_Jekastic_logo.png"/>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l="8266" t="22902" r="9035" b="33109"/>
          <a:stretch/>
        </p:blipFill>
        <p:spPr bwMode="auto">
          <a:xfrm>
            <a:off x="5663551" y="2567132"/>
            <a:ext cx="581927" cy="154768"/>
          </a:xfrm>
          <a:prstGeom prst="rect">
            <a:avLst/>
          </a:prstGeom>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33" cstate="print">
            <a:extLst>
              <a:ext uri="{28A0092B-C50C-407E-A947-70E740481C1C}">
                <a14:useLocalDpi xmlns:a14="http://schemas.microsoft.com/office/drawing/2010/main" val="0"/>
              </a:ext>
            </a:extLst>
          </a:blip>
          <a:srcRect l="7440" t="3014" r="8808" b="11000"/>
          <a:stretch/>
        </p:blipFill>
        <p:spPr>
          <a:xfrm>
            <a:off x="3929171" y="2378387"/>
            <a:ext cx="381411" cy="349626"/>
          </a:xfrm>
          <a:prstGeom prst="rect">
            <a:avLst/>
          </a:prstGeom>
        </p:spPr>
      </p:pic>
      <p:pic>
        <p:nvPicPr>
          <p:cNvPr id="130" name="Picture 129"/>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441563" y="1799306"/>
            <a:ext cx="718295" cy="335415"/>
          </a:xfrm>
          <a:prstGeom prst="rect">
            <a:avLst/>
          </a:prstGeom>
        </p:spPr>
      </p:pic>
      <p:pic>
        <p:nvPicPr>
          <p:cNvPr id="131" name="Picture 13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979595" y="1816318"/>
            <a:ext cx="384218" cy="377555"/>
          </a:xfrm>
          <a:prstGeom prst="rect">
            <a:avLst/>
          </a:prstGeom>
        </p:spPr>
      </p:pic>
      <p:pic>
        <p:nvPicPr>
          <p:cNvPr id="132" name="Picture 131"/>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771168" y="1835223"/>
            <a:ext cx="420396" cy="332373"/>
          </a:xfrm>
          <a:prstGeom prst="rect">
            <a:avLst/>
          </a:prstGeom>
        </p:spPr>
      </p:pic>
      <p:pic>
        <p:nvPicPr>
          <p:cNvPr id="133" name="Picture 132"/>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175296" y="1825046"/>
            <a:ext cx="554065" cy="346845"/>
          </a:xfrm>
          <a:prstGeom prst="rect">
            <a:avLst/>
          </a:prstGeom>
        </p:spPr>
      </p:pic>
      <p:pic>
        <p:nvPicPr>
          <p:cNvPr id="134" name="Picture 133"/>
          <p:cNvPicPr>
            <a:picLocks noChangeAspect="1"/>
          </p:cNvPicPr>
          <p:nvPr/>
        </p:nvPicPr>
        <p:blipFill>
          <a:blip r:embed="rId38"/>
          <a:stretch>
            <a:fillRect/>
          </a:stretch>
        </p:blipFill>
        <p:spPr>
          <a:xfrm>
            <a:off x="6802535" y="1952275"/>
            <a:ext cx="241441" cy="244660"/>
          </a:xfrm>
          <a:prstGeom prst="rect">
            <a:avLst/>
          </a:prstGeom>
        </p:spPr>
      </p:pic>
      <p:pic>
        <p:nvPicPr>
          <p:cNvPr id="135" name="Picture 13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982446" y="2371697"/>
            <a:ext cx="346108" cy="346108"/>
          </a:xfrm>
          <a:prstGeom prst="rect">
            <a:avLst/>
          </a:prstGeom>
        </p:spPr>
      </p:pic>
      <p:sp>
        <p:nvSpPr>
          <p:cNvPr id="136" name="TextBox 135"/>
          <p:cNvSpPr txBox="1"/>
          <p:nvPr/>
        </p:nvSpPr>
        <p:spPr>
          <a:xfrm>
            <a:off x="3135681" y="3537316"/>
            <a:ext cx="649217"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SQL Server</a:t>
            </a:r>
          </a:p>
        </p:txBody>
      </p:sp>
      <p:sp>
        <p:nvSpPr>
          <p:cNvPr id="137" name="TextBox 136"/>
          <p:cNvSpPr txBox="1"/>
          <p:nvPr/>
        </p:nvSpPr>
        <p:spPr>
          <a:xfrm>
            <a:off x="3323233" y="3017836"/>
            <a:ext cx="274114"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.NET</a:t>
            </a:r>
          </a:p>
        </p:txBody>
      </p:sp>
      <p:sp>
        <p:nvSpPr>
          <p:cNvPr id="138" name="TextBox 137"/>
          <p:cNvSpPr txBox="1"/>
          <p:nvPr/>
        </p:nvSpPr>
        <p:spPr>
          <a:xfrm>
            <a:off x="3134079" y="2485487"/>
            <a:ext cx="652423"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SharePoint</a:t>
            </a:r>
          </a:p>
        </p:txBody>
      </p:sp>
      <p:sp>
        <p:nvSpPr>
          <p:cNvPr id="139" name="TextBox 138"/>
          <p:cNvSpPr txBox="1"/>
          <p:nvPr/>
        </p:nvSpPr>
        <p:spPr>
          <a:xfrm>
            <a:off x="3170949" y="2332546"/>
            <a:ext cx="578685"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Dynamics</a:t>
            </a:r>
          </a:p>
        </p:txBody>
      </p:sp>
      <p:sp>
        <p:nvSpPr>
          <p:cNvPr id="140" name="TextBox 139"/>
          <p:cNvSpPr txBox="1"/>
          <p:nvPr/>
        </p:nvSpPr>
        <p:spPr>
          <a:xfrm>
            <a:off x="3225278" y="1870342"/>
            <a:ext cx="470023" cy="285078"/>
          </a:xfrm>
          <a:prstGeom prst="rect">
            <a:avLst/>
          </a:prstGeom>
          <a:noFill/>
        </p:spPr>
        <p:txBody>
          <a:bodyPr wrap="squar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System Center</a:t>
            </a:r>
          </a:p>
        </p:txBody>
      </p:sp>
      <p:sp>
        <p:nvSpPr>
          <p:cNvPr id="141" name="TextBox 140"/>
          <p:cNvSpPr txBox="1"/>
          <p:nvPr/>
        </p:nvSpPr>
        <p:spPr>
          <a:xfrm>
            <a:off x="3174957" y="2618714"/>
            <a:ext cx="570669"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Exchange</a:t>
            </a:r>
          </a:p>
        </p:txBody>
      </p:sp>
      <p:pic>
        <p:nvPicPr>
          <p:cNvPr id="142" name="Picture 14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130521" y="1831450"/>
            <a:ext cx="624886" cy="339378"/>
          </a:xfrm>
          <a:prstGeom prst="rect">
            <a:avLst/>
          </a:prstGeom>
        </p:spPr>
      </p:pic>
      <p:pic>
        <p:nvPicPr>
          <p:cNvPr id="143" name="Picture 142"/>
          <p:cNvPicPr>
            <a:picLocks noChangeAspect="1"/>
          </p:cNvPicPr>
          <p:nvPr/>
        </p:nvPicPr>
        <p:blipFill rotWithShape="1">
          <a:blip r:embed="rId41">
            <a:extLst>
              <a:ext uri="{28A0092B-C50C-407E-A947-70E740481C1C}">
                <a14:useLocalDpi xmlns:a14="http://schemas.microsoft.com/office/drawing/2010/main" val="0"/>
              </a:ext>
            </a:extLst>
          </a:blip>
          <a:srcRect t="41094" b="41573"/>
          <a:stretch/>
        </p:blipFill>
        <p:spPr>
          <a:xfrm>
            <a:off x="5747157" y="2370318"/>
            <a:ext cx="1050498" cy="182087"/>
          </a:xfrm>
          <a:prstGeom prst="rect">
            <a:avLst/>
          </a:prstGeom>
        </p:spPr>
      </p:pic>
      <p:pic>
        <p:nvPicPr>
          <p:cNvPr id="144" name="Picture 143"/>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6665251" y="1769232"/>
            <a:ext cx="537548" cy="220395"/>
          </a:xfrm>
          <a:prstGeom prst="rect">
            <a:avLst/>
          </a:prstGeom>
        </p:spPr>
      </p:pic>
      <p:sp>
        <p:nvSpPr>
          <p:cNvPr id="145" name="Rectangle 144"/>
          <p:cNvSpPr/>
          <p:nvPr/>
        </p:nvSpPr>
        <p:spPr bwMode="auto">
          <a:xfrm>
            <a:off x="3089367" y="1619533"/>
            <a:ext cx="748010" cy="2905888"/>
          </a:xfrm>
          <a:prstGeom prst="rect">
            <a:avLst/>
          </a:prstGeom>
          <a:solidFill>
            <a:schemeClr val="accent1">
              <a:lumMod val="60000"/>
              <a:lumOff val="40000"/>
              <a:alpha val="26000"/>
            </a:schemeClr>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285965" y="3929368"/>
            <a:ext cx="324510" cy="337597"/>
          </a:xfrm>
          <a:prstGeom prst="rect">
            <a:avLst/>
          </a:prstGeom>
        </p:spPr>
      </p:pic>
    </p:spTree>
    <p:extLst>
      <p:ext uri="{BB962C8B-B14F-4D97-AF65-F5344CB8AC3E}">
        <p14:creationId xmlns:p14="http://schemas.microsoft.com/office/powerpoint/2010/main" val="113113716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 y="934"/>
            <a:ext cx="9539077" cy="806799"/>
          </a:xfrm>
        </p:spPr>
        <p:txBody>
          <a:bodyPr/>
          <a:lstStyle/>
          <a:p>
            <a:r>
              <a:rPr lang="en-US" sz="2800" dirty="0">
                <a:gradFill>
                  <a:gsLst>
                    <a:gs pos="1250">
                      <a:schemeClr val="tx1"/>
                    </a:gs>
                    <a:gs pos="100000">
                      <a:schemeClr val="tx1"/>
                    </a:gs>
                  </a:gsLst>
                  <a:lin ang="5400000" scaled="0"/>
                </a:gradFill>
              </a:rPr>
              <a:t>New Era for Microsoft…..with New Partnership Whitespace</a:t>
            </a:r>
          </a:p>
        </p:txBody>
      </p:sp>
      <p:grpSp>
        <p:nvGrpSpPr>
          <p:cNvPr id="3" name="Group 2"/>
          <p:cNvGrpSpPr/>
          <p:nvPr/>
        </p:nvGrpSpPr>
        <p:grpSpPr>
          <a:xfrm>
            <a:off x="2326090" y="900537"/>
            <a:ext cx="4840047" cy="1093988"/>
            <a:chOff x="5881186" y="686022"/>
            <a:chExt cx="6454311" cy="1458858"/>
          </a:xfrm>
        </p:grpSpPr>
        <p:pic>
          <p:nvPicPr>
            <p:cNvPr id="84" name="Picture 83" descr="internet cloud.png"/>
            <p:cNvPicPr>
              <a:picLocks noChangeAspect="1"/>
            </p:cNvPicPr>
            <p:nvPr/>
          </p:nvPicPr>
          <p:blipFill>
            <a:blip r:embed="rId3">
              <a:duotone>
                <a:schemeClr val="accent1">
                  <a:shade val="45000"/>
                  <a:satMod val="135000"/>
                </a:schemeClr>
                <a:prstClr val="white"/>
              </a:duotone>
            </a:blip>
            <a:stretch>
              <a:fillRect/>
            </a:stretch>
          </p:blipFill>
          <p:spPr>
            <a:xfrm rot="10800000">
              <a:off x="9868187" y="729863"/>
              <a:ext cx="2467310" cy="1273388"/>
            </a:xfrm>
            <a:prstGeom prst="rect">
              <a:avLst/>
            </a:prstGeom>
          </p:spPr>
        </p:pic>
        <p:pic>
          <p:nvPicPr>
            <p:cNvPr id="92" name="Picture 91" descr="internet cloud.png"/>
            <p:cNvPicPr>
              <a:picLocks noChangeAspect="1"/>
            </p:cNvPicPr>
            <p:nvPr/>
          </p:nvPicPr>
          <p:blipFill>
            <a:blip r:embed="rId3">
              <a:duotone>
                <a:schemeClr val="accent1">
                  <a:shade val="45000"/>
                  <a:satMod val="135000"/>
                </a:schemeClr>
                <a:prstClr val="white"/>
              </a:duotone>
            </a:blip>
            <a:stretch>
              <a:fillRect/>
            </a:stretch>
          </p:blipFill>
          <p:spPr>
            <a:xfrm rot="10800000" flipH="1">
              <a:off x="5881186" y="686022"/>
              <a:ext cx="2469248" cy="1458858"/>
            </a:xfrm>
            <a:prstGeom prst="rect">
              <a:avLst/>
            </a:prstGeom>
          </p:spPr>
        </p:pic>
        <p:pic>
          <p:nvPicPr>
            <p:cNvPr id="93" name="Picture 92" descr="internet cloud.png"/>
            <p:cNvPicPr>
              <a:picLocks noChangeAspect="1"/>
            </p:cNvPicPr>
            <p:nvPr/>
          </p:nvPicPr>
          <p:blipFill>
            <a:blip r:embed="rId3">
              <a:duotone>
                <a:schemeClr val="accent1">
                  <a:shade val="45000"/>
                  <a:satMod val="135000"/>
                </a:schemeClr>
                <a:prstClr val="white"/>
              </a:duotone>
            </a:blip>
            <a:stretch>
              <a:fillRect/>
            </a:stretch>
          </p:blipFill>
          <p:spPr>
            <a:xfrm rot="10800000">
              <a:off x="7844392" y="690248"/>
              <a:ext cx="2467310" cy="1273388"/>
            </a:xfrm>
            <a:prstGeom prst="rect">
              <a:avLst/>
            </a:prstGeom>
          </p:spPr>
        </p:pic>
      </p:grpSp>
      <p:sp>
        <p:nvSpPr>
          <p:cNvPr id="8" name="TextBox 7"/>
          <p:cNvSpPr txBox="1"/>
          <p:nvPr/>
        </p:nvSpPr>
        <p:spPr>
          <a:xfrm>
            <a:off x="2634416" y="1032546"/>
            <a:ext cx="1233954" cy="408543"/>
          </a:xfrm>
          <a:prstGeom prst="rect">
            <a:avLst/>
          </a:prstGeom>
          <a:noFill/>
        </p:spPr>
        <p:txBody>
          <a:bodyPr wrap="none" lIns="137141" tIns="109713" rIns="137141" bIns="109713" rtlCol="0">
            <a:spAutoFit/>
          </a:bodyPr>
          <a:lstStyle/>
          <a:p>
            <a:pPr defTabSz="685739">
              <a:lnSpc>
                <a:spcPct val="90000"/>
              </a:lnSpc>
              <a:spcAft>
                <a:spcPts val="450"/>
              </a:spcAft>
              <a:defRPr/>
            </a:pPr>
            <a:r>
              <a:rPr lang="en-US" sz="1350" kern="1200" dirty="0">
                <a:solidFill>
                  <a:srgbClr val="0078D7">
                    <a:lumMod val="75000"/>
                  </a:srgbClr>
                </a:solidFill>
                <a:latin typeface="Segoe UI"/>
                <a:ea typeface="+mn-ea"/>
                <a:cs typeface="+mn-cs"/>
              </a:rPr>
              <a:t>Public Cloud</a:t>
            </a:r>
          </a:p>
        </p:txBody>
      </p:sp>
      <p:sp>
        <p:nvSpPr>
          <p:cNvPr id="60" name="TextBox 59"/>
          <p:cNvSpPr txBox="1"/>
          <p:nvPr/>
        </p:nvSpPr>
        <p:spPr>
          <a:xfrm>
            <a:off x="4143002" y="1016188"/>
            <a:ext cx="1288456" cy="408543"/>
          </a:xfrm>
          <a:prstGeom prst="rect">
            <a:avLst/>
          </a:prstGeom>
          <a:noFill/>
        </p:spPr>
        <p:txBody>
          <a:bodyPr wrap="none" lIns="137141" tIns="109713" rIns="137141" bIns="109713" rtlCol="0">
            <a:spAutoFit/>
          </a:bodyPr>
          <a:lstStyle/>
          <a:p>
            <a:pPr defTabSz="685739">
              <a:lnSpc>
                <a:spcPct val="90000"/>
              </a:lnSpc>
              <a:spcAft>
                <a:spcPts val="450"/>
              </a:spcAft>
              <a:defRPr/>
            </a:pPr>
            <a:r>
              <a:rPr lang="en-US" sz="1350" kern="1200" dirty="0">
                <a:solidFill>
                  <a:srgbClr val="0078D7">
                    <a:lumMod val="75000"/>
                  </a:srgbClr>
                </a:solidFill>
                <a:latin typeface="Segoe UI"/>
                <a:ea typeface="+mn-ea"/>
                <a:cs typeface="+mn-cs"/>
              </a:rPr>
              <a:t>Hybrid Cloud</a:t>
            </a:r>
          </a:p>
        </p:txBody>
      </p:sp>
      <p:sp>
        <p:nvSpPr>
          <p:cNvPr id="74" name="TextBox 73"/>
          <p:cNvSpPr txBox="1"/>
          <p:nvPr/>
        </p:nvSpPr>
        <p:spPr>
          <a:xfrm>
            <a:off x="5689003" y="1023829"/>
            <a:ext cx="1290379" cy="408543"/>
          </a:xfrm>
          <a:prstGeom prst="rect">
            <a:avLst/>
          </a:prstGeom>
          <a:noFill/>
        </p:spPr>
        <p:txBody>
          <a:bodyPr wrap="none" lIns="137141" tIns="109713" rIns="137141" bIns="109713" rtlCol="0">
            <a:spAutoFit/>
          </a:bodyPr>
          <a:lstStyle/>
          <a:p>
            <a:pPr defTabSz="685739">
              <a:lnSpc>
                <a:spcPct val="90000"/>
              </a:lnSpc>
              <a:spcAft>
                <a:spcPts val="450"/>
              </a:spcAft>
              <a:defRPr/>
            </a:pPr>
            <a:r>
              <a:rPr lang="en-US" sz="1350" kern="1200" dirty="0">
                <a:solidFill>
                  <a:srgbClr val="0078D7">
                    <a:lumMod val="75000"/>
                  </a:srgbClr>
                </a:solidFill>
                <a:latin typeface="Segoe UI"/>
                <a:ea typeface="+mn-ea"/>
                <a:cs typeface="+mn-cs"/>
              </a:rPr>
              <a:t>Private Cloud</a:t>
            </a:r>
          </a:p>
        </p:txBody>
      </p:sp>
      <p:sp>
        <p:nvSpPr>
          <p:cNvPr id="21" name="Left-Right Arrow 20"/>
          <p:cNvSpPr/>
          <p:nvPr/>
        </p:nvSpPr>
        <p:spPr bwMode="auto">
          <a:xfrm>
            <a:off x="2764739" y="1316463"/>
            <a:ext cx="4110684" cy="429745"/>
          </a:xfrm>
          <a:prstGeom prst="leftRightArrow">
            <a:avLst>
              <a:gd name="adj1" fmla="val 63037"/>
              <a:gd name="adj2" fmla="val 50000"/>
            </a:avLst>
          </a:prstGeom>
          <a:solidFill>
            <a:schemeClr val="accent1">
              <a:lumMod val="75000"/>
            </a:schemeClr>
          </a:solidFill>
          <a:ln>
            <a:solidFill>
              <a:schemeClr val="accent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r>
              <a:rPr lang="en-US" sz="1471" kern="1200" dirty="0">
                <a:gradFill>
                  <a:gsLst>
                    <a:gs pos="0">
                      <a:srgbClr val="FFFFFF"/>
                    </a:gs>
                    <a:gs pos="100000">
                      <a:srgbClr val="FFFFFF"/>
                    </a:gs>
                  </a:gsLst>
                  <a:lin ang="5400000" scaled="0"/>
                </a:gradFill>
                <a:latin typeface="Segoe UI"/>
              </a:rPr>
              <a:t>Our Cloud Opportunity $$$</a:t>
            </a:r>
          </a:p>
        </p:txBody>
      </p:sp>
      <p:pic>
        <p:nvPicPr>
          <p:cNvPr id="58" name="Picture 57"/>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4006144"/>
            <a:ext cx="5691333" cy="582847"/>
          </a:xfrm>
          <a:prstGeom prst="rect">
            <a:avLst/>
          </a:prstGeom>
        </p:spPr>
      </p:pic>
      <p:pic>
        <p:nvPicPr>
          <p:cNvPr id="73" name="Picture 72"/>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3477960"/>
            <a:ext cx="5691333" cy="582847"/>
          </a:xfrm>
          <a:prstGeom prst="rect">
            <a:avLst/>
          </a:prstGeom>
        </p:spPr>
      </p:pic>
      <p:sp>
        <p:nvSpPr>
          <p:cNvPr id="75" name="TextBox 74"/>
          <p:cNvSpPr txBox="1"/>
          <p:nvPr/>
        </p:nvSpPr>
        <p:spPr>
          <a:xfrm>
            <a:off x="1823888" y="3654331"/>
            <a:ext cx="732608"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Databases</a:t>
            </a:r>
          </a:p>
        </p:txBody>
      </p:sp>
      <p:pic>
        <p:nvPicPr>
          <p:cNvPr id="81" name="Picture 80"/>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2411660"/>
            <a:ext cx="5691333" cy="582847"/>
          </a:xfrm>
          <a:prstGeom prst="rect">
            <a:avLst/>
          </a:prstGeom>
        </p:spPr>
      </p:pic>
      <p:sp>
        <p:nvSpPr>
          <p:cNvPr id="82" name="TextBox 81"/>
          <p:cNvSpPr txBox="1"/>
          <p:nvPr/>
        </p:nvSpPr>
        <p:spPr>
          <a:xfrm>
            <a:off x="1823887" y="2588031"/>
            <a:ext cx="844517"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Applications</a:t>
            </a:r>
          </a:p>
        </p:txBody>
      </p:sp>
      <p:pic>
        <p:nvPicPr>
          <p:cNvPr id="83" name="Picture 82"/>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1868084"/>
            <a:ext cx="5691333" cy="582847"/>
          </a:xfrm>
          <a:prstGeom prst="rect">
            <a:avLst/>
          </a:prstGeom>
        </p:spPr>
      </p:pic>
      <p:sp>
        <p:nvSpPr>
          <p:cNvPr id="86" name="TextBox 85"/>
          <p:cNvSpPr txBox="1"/>
          <p:nvPr/>
        </p:nvSpPr>
        <p:spPr>
          <a:xfrm>
            <a:off x="1823888" y="2055661"/>
            <a:ext cx="892636"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Management</a:t>
            </a:r>
          </a:p>
        </p:txBody>
      </p:sp>
      <p:pic>
        <p:nvPicPr>
          <p:cNvPr id="87" name="Picture 86"/>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10800000">
            <a:off x="1613311" y="2950336"/>
            <a:ext cx="5691333" cy="582847"/>
          </a:xfrm>
          <a:prstGeom prst="rect">
            <a:avLst/>
          </a:prstGeom>
        </p:spPr>
      </p:pic>
      <p:sp>
        <p:nvSpPr>
          <p:cNvPr id="88" name="TextBox 87"/>
          <p:cNvSpPr txBox="1"/>
          <p:nvPr/>
        </p:nvSpPr>
        <p:spPr>
          <a:xfrm>
            <a:off x="1823887" y="3063677"/>
            <a:ext cx="844517" cy="3693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Application Frameworks</a:t>
            </a:r>
          </a:p>
        </p:txBody>
      </p:sp>
      <p:sp>
        <p:nvSpPr>
          <p:cNvPr id="89" name="TextBox 88"/>
          <p:cNvSpPr txBox="1"/>
          <p:nvPr/>
        </p:nvSpPr>
        <p:spPr>
          <a:xfrm>
            <a:off x="1823888" y="4182515"/>
            <a:ext cx="892636" cy="230832"/>
          </a:xfrm>
          <a:prstGeom prst="rect">
            <a:avLst/>
          </a:prstGeom>
          <a:noFill/>
        </p:spPr>
        <p:txBody>
          <a:bodyPr wrap="square" rtlCol="0">
            <a:spAutoFit/>
          </a:bodyPr>
          <a:lstStyle/>
          <a:p>
            <a:pPr defTabSz="685739">
              <a:defRPr/>
            </a:pPr>
            <a:r>
              <a:rPr lang="en-US" sz="900" kern="1200" dirty="0">
                <a:gradFill>
                  <a:gsLst>
                    <a:gs pos="0">
                      <a:srgbClr val="000000"/>
                    </a:gs>
                    <a:gs pos="100000">
                      <a:srgbClr val="000000"/>
                    </a:gs>
                  </a:gsLst>
                  <a:lin ang="5400000" scaled="1"/>
                </a:gradFill>
                <a:latin typeface="Segoe UI"/>
                <a:ea typeface="+mn-ea"/>
                <a:cs typeface="+mn-cs"/>
              </a:rPr>
              <a:t>Infrastructure</a:t>
            </a:r>
          </a:p>
        </p:txBody>
      </p:sp>
      <p:pic>
        <p:nvPicPr>
          <p:cNvPr id="91" name="Picture 90"/>
          <p:cNvPicPr>
            <a:picLocks noChangeAspect="1"/>
          </p:cNvPicPr>
          <p:nvPr/>
        </p:nvPicPr>
        <p:blipFill rotWithShape="1">
          <a:blip r:embed="rId5"/>
          <a:srcRect l="23416" t="23217" r="20973" b="19799"/>
          <a:stretch/>
        </p:blipFill>
        <p:spPr>
          <a:xfrm>
            <a:off x="2832339" y="4141763"/>
            <a:ext cx="304101" cy="311610"/>
          </a:xfrm>
          <a:prstGeom prst="rect">
            <a:avLst/>
          </a:prstGeom>
        </p:spPr>
      </p:pic>
      <p:pic>
        <p:nvPicPr>
          <p:cNvPr id="100" name="Picture 99"/>
          <p:cNvPicPr>
            <a:picLocks noChangeAspect="1"/>
          </p:cNvPicPr>
          <p:nvPr/>
        </p:nvPicPr>
        <p:blipFill>
          <a:blip r:embed="rId6"/>
          <a:stretch>
            <a:fillRect/>
          </a:stretch>
        </p:blipFill>
        <p:spPr>
          <a:xfrm>
            <a:off x="4581202" y="3635945"/>
            <a:ext cx="636297" cy="310917"/>
          </a:xfrm>
          <a:prstGeom prst="rect">
            <a:avLst/>
          </a:prstGeom>
        </p:spPr>
      </p:pic>
      <p:pic>
        <p:nvPicPr>
          <p:cNvPr id="101" name="Picture 100"/>
          <p:cNvPicPr>
            <a:picLocks noChangeAspect="1"/>
          </p:cNvPicPr>
          <p:nvPr/>
        </p:nvPicPr>
        <p:blipFill>
          <a:blip r:embed="rId7"/>
          <a:stretch>
            <a:fillRect/>
          </a:stretch>
        </p:blipFill>
        <p:spPr>
          <a:xfrm>
            <a:off x="6061703" y="3752091"/>
            <a:ext cx="683306" cy="209889"/>
          </a:xfrm>
          <a:prstGeom prst="rect">
            <a:avLst/>
          </a:prstGeom>
        </p:spPr>
      </p:pic>
      <p:pic>
        <p:nvPicPr>
          <p:cNvPr id="102" name="Picture 101"/>
          <p:cNvPicPr>
            <a:picLocks noChangeAspect="1"/>
          </p:cNvPicPr>
          <p:nvPr/>
        </p:nvPicPr>
        <p:blipFill rotWithShape="1">
          <a:blip r:embed="rId8" cstate="print">
            <a:extLst>
              <a:ext uri="{28A0092B-C50C-407E-A947-70E740481C1C}">
                <a14:useLocalDpi xmlns:a14="http://schemas.microsoft.com/office/drawing/2010/main" val="0"/>
              </a:ext>
            </a:extLst>
          </a:blip>
          <a:srcRect t="7295" b="8644"/>
          <a:stretch/>
        </p:blipFill>
        <p:spPr>
          <a:xfrm>
            <a:off x="5443397" y="3742029"/>
            <a:ext cx="531958" cy="218029"/>
          </a:xfrm>
          <a:prstGeom prst="rect">
            <a:avLst/>
          </a:prstGeom>
        </p:spPr>
      </p:pic>
      <p:pic>
        <p:nvPicPr>
          <p:cNvPr id="103" name="Picture 102"/>
          <p:cNvPicPr>
            <a:picLocks noChangeAspect="1"/>
          </p:cNvPicPr>
          <p:nvPr/>
        </p:nvPicPr>
        <p:blipFill rotWithShape="1">
          <a:blip r:embed="rId9" cstate="print">
            <a:extLst>
              <a:ext uri="{28A0092B-C50C-407E-A947-70E740481C1C}">
                <a14:useLocalDpi xmlns:a14="http://schemas.microsoft.com/office/drawing/2010/main" val="0"/>
              </a:ext>
            </a:extLst>
          </a:blip>
          <a:srcRect l="5877" t="15935" r="6786" b="12373"/>
          <a:stretch/>
        </p:blipFill>
        <p:spPr>
          <a:xfrm>
            <a:off x="3505104" y="3549257"/>
            <a:ext cx="735666" cy="215722"/>
          </a:xfrm>
          <a:prstGeom prst="rect">
            <a:avLst/>
          </a:prstGeom>
        </p:spPr>
      </p:pic>
      <p:pic>
        <p:nvPicPr>
          <p:cNvPr id="104" name="Picture 103"/>
          <p:cNvPicPr>
            <a:picLocks noChangeAspect="1"/>
          </p:cNvPicPr>
          <p:nvPr/>
        </p:nvPicPr>
        <p:blipFill rotWithShape="1">
          <a:blip r:embed="rId10"/>
          <a:srcRect l="16067" t="34757" r="14786" b="33227"/>
          <a:stretch/>
        </p:blipFill>
        <p:spPr>
          <a:xfrm>
            <a:off x="5992362" y="3555194"/>
            <a:ext cx="838837" cy="218671"/>
          </a:xfrm>
          <a:prstGeom prst="rect">
            <a:avLst/>
          </a:prstGeom>
        </p:spPr>
      </p:pic>
      <p:pic>
        <p:nvPicPr>
          <p:cNvPr id="105" name="Picture 104"/>
          <p:cNvPicPr>
            <a:picLocks noChangeAspect="1"/>
          </p:cNvPicPr>
          <p:nvPr/>
        </p:nvPicPr>
        <p:blipFill rotWithShape="1">
          <a:blip r:embed="rId11"/>
          <a:srcRect t="24208" b="34092"/>
          <a:stretch/>
        </p:blipFill>
        <p:spPr>
          <a:xfrm>
            <a:off x="3876625" y="3748870"/>
            <a:ext cx="551916" cy="230149"/>
          </a:xfrm>
          <a:prstGeom prst="rect">
            <a:avLst/>
          </a:prstGeom>
        </p:spPr>
      </p:pic>
      <p:pic>
        <p:nvPicPr>
          <p:cNvPr id="106" name="Picture 10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793" y="3625174"/>
            <a:ext cx="569850" cy="106847"/>
          </a:xfrm>
          <a:prstGeom prst="rect">
            <a:avLst/>
          </a:prstGeom>
        </p:spPr>
      </p:pic>
      <p:pic>
        <p:nvPicPr>
          <p:cNvPr id="107" name="Picture 10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07982" y="3586183"/>
            <a:ext cx="562730" cy="187682"/>
          </a:xfrm>
          <a:prstGeom prst="rect">
            <a:avLst/>
          </a:prstGeom>
        </p:spPr>
      </p:pic>
      <p:pic>
        <p:nvPicPr>
          <p:cNvPr id="108" name="Picture 10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92019" y="3053876"/>
            <a:ext cx="337760" cy="387709"/>
          </a:xfrm>
          <a:prstGeom prst="rect">
            <a:avLst/>
          </a:prstGeom>
        </p:spPr>
      </p:pic>
      <p:pic>
        <p:nvPicPr>
          <p:cNvPr id="109" name="Picture 10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88484" y="3261395"/>
            <a:ext cx="768490" cy="179859"/>
          </a:xfrm>
          <a:prstGeom prst="rect">
            <a:avLst/>
          </a:prstGeom>
        </p:spPr>
      </p:pic>
      <p:pic>
        <p:nvPicPr>
          <p:cNvPr id="110" name="Picture 109"/>
          <p:cNvPicPr>
            <a:picLocks noChangeAspect="1"/>
          </p:cNvPicPr>
          <p:nvPr/>
        </p:nvPicPr>
        <p:blipFill>
          <a:blip r:embed="rId16"/>
          <a:stretch>
            <a:fillRect/>
          </a:stretch>
        </p:blipFill>
        <p:spPr>
          <a:xfrm>
            <a:off x="5992327" y="3052228"/>
            <a:ext cx="764648" cy="153835"/>
          </a:xfrm>
          <a:prstGeom prst="rect">
            <a:avLst/>
          </a:prstGeom>
        </p:spPr>
      </p:pic>
      <p:pic>
        <p:nvPicPr>
          <p:cNvPr id="111" name="Picture 110"/>
          <p:cNvPicPr>
            <a:picLocks noChangeAspect="1"/>
          </p:cNvPicPr>
          <p:nvPr/>
        </p:nvPicPr>
        <p:blipFill rotWithShape="1">
          <a:blip r:embed="rId17">
            <a:extLst>
              <a:ext uri="{28A0092B-C50C-407E-A947-70E740481C1C}">
                <a14:useLocalDpi xmlns:a14="http://schemas.microsoft.com/office/drawing/2010/main" val="0"/>
              </a:ext>
            </a:extLst>
          </a:blip>
          <a:srcRect l="4971" t="28054" r="67965" b="33066"/>
          <a:stretch/>
        </p:blipFill>
        <p:spPr>
          <a:xfrm>
            <a:off x="4751314" y="2995080"/>
            <a:ext cx="278213" cy="425194"/>
          </a:xfrm>
          <a:prstGeom prst="rect">
            <a:avLst/>
          </a:prstGeom>
        </p:spPr>
      </p:pic>
      <p:pic>
        <p:nvPicPr>
          <p:cNvPr id="112" name="Picture 111"/>
          <p:cNvPicPr>
            <a:picLocks noChangeAspect="1"/>
          </p:cNvPicPr>
          <p:nvPr/>
        </p:nvPicPr>
        <p:blipFill rotWithShape="1">
          <a:blip r:embed="rId18"/>
          <a:srcRect t="21833" b="22166"/>
          <a:stretch/>
        </p:blipFill>
        <p:spPr>
          <a:xfrm>
            <a:off x="3463151" y="3126040"/>
            <a:ext cx="457049" cy="255947"/>
          </a:xfrm>
          <a:prstGeom prst="rect">
            <a:avLst/>
          </a:prstGeom>
        </p:spPr>
      </p:pic>
      <p:pic>
        <p:nvPicPr>
          <p:cNvPr id="113" name="Picture 112"/>
          <p:cNvPicPr>
            <a:picLocks noChangeAspect="1"/>
          </p:cNvPicPr>
          <p:nvPr/>
        </p:nvPicPr>
        <p:blipFill rotWithShape="1">
          <a:blip r:embed="rId17">
            <a:extLst>
              <a:ext uri="{28A0092B-C50C-407E-A947-70E740481C1C}">
                <a14:useLocalDpi xmlns:a14="http://schemas.microsoft.com/office/drawing/2010/main" val="0"/>
              </a:ext>
            </a:extLst>
          </a:blip>
          <a:srcRect l="63594" t="35366" r="4235" b="34394"/>
          <a:stretch/>
        </p:blipFill>
        <p:spPr>
          <a:xfrm>
            <a:off x="5449552" y="3035774"/>
            <a:ext cx="420418" cy="420418"/>
          </a:xfrm>
          <a:prstGeom prst="rect">
            <a:avLst/>
          </a:prstGeom>
        </p:spPr>
      </p:pic>
      <p:pic>
        <p:nvPicPr>
          <p:cNvPr id="114" name="Picture 113"/>
          <p:cNvPicPr>
            <a:picLocks noChangeAspect="1"/>
          </p:cNvPicPr>
          <p:nvPr/>
        </p:nvPicPr>
        <p:blipFill rotWithShape="1">
          <a:blip r:embed="rId19"/>
          <a:srcRect l="12107" t="13191" r="11420" b="27105"/>
          <a:stretch/>
        </p:blipFill>
        <p:spPr>
          <a:xfrm>
            <a:off x="4030325" y="3169712"/>
            <a:ext cx="671513" cy="177083"/>
          </a:xfrm>
          <a:prstGeom prst="rect">
            <a:avLst/>
          </a:prstGeom>
        </p:spPr>
      </p:pic>
      <p:pic>
        <p:nvPicPr>
          <p:cNvPr id="115" name="Picture 11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838440" y="2558233"/>
            <a:ext cx="461600" cy="329190"/>
          </a:xfrm>
          <a:prstGeom prst="rect">
            <a:avLst/>
          </a:prstGeom>
        </p:spPr>
      </p:pic>
      <p:grpSp>
        <p:nvGrpSpPr>
          <p:cNvPr id="116" name="Group 115"/>
          <p:cNvGrpSpPr/>
          <p:nvPr/>
        </p:nvGrpSpPr>
        <p:grpSpPr>
          <a:xfrm>
            <a:off x="4365999" y="2496047"/>
            <a:ext cx="340719" cy="399319"/>
            <a:chOff x="11227523" y="2315027"/>
            <a:chExt cx="565700" cy="647594"/>
          </a:xfrm>
        </p:grpSpPr>
        <p:pic>
          <p:nvPicPr>
            <p:cNvPr id="117" name="Picture 116"/>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18" name="Picture 11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19"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5822401" y="2713536"/>
            <a:ext cx="674110" cy="172332"/>
          </a:xfrm>
          <a:prstGeom prst="rect">
            <a:avLst/>
          </a:prstGeom>
          <a:extLst>
            <a:ext uri="{909E8E84-426E-40DD-AFC4-6F175D3DCCD1}">
              <a14:hiddenFill xmlns:a14="http://schemas.microsoft.com/office/drawing/2010/main">
                <a:solidFill>
                  <a:srgbClr val="FFFFFF"/>
                </a:solidFill>
              </a14:hiddenFill>
            </a:ext>
          </a:extLst>
        </p:spPr>
      </p:pic>
      <p:pic>
        <p:nvPicPr>
          <p:cNvPr id="120"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4756379" y="2499531"/>
            <a:ext cx="439675" cy="407106"/>
          </a:xfrm>
          <a:prstGeom prst="rect">
            <a:avLst/>
          </a:prstGeom>
          <a:extLst>
            <a:ext uri="{909E8E84-426E-40DD-AFC4-6F175D3DCCD1}">
              <a14:hiddenFill xmlns:a14="http://schemas.microsoft.com/office/drawing/2010/main">
                <a:solidFill>
                  <a:srgbClr val="FFFFFF"/>
                </a:solidFill>
              </a14:hiddenFill>
            </a:ext>
          </a:extLst>
        </p:spPr>
      </p:pic>
      <p:pic>
        <p:nvPicPr>
          <p:cNvPr id="121"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5187651" y="2723995"/>
            <a:ext cx="581927" cy="154768"/>
          </a:xfrm>
          <a:prstGeom prst="rect">
            <a:avLst/>
          </a:prstGeom>
          <a:extLst>
            <a:ext uri="{909E8E84-426E-40DD-AFC4-6F175D3DCCD1}">
              <a14:hiddenFill xmlns:a14="http://schemas.microsoft.com/office/drawing/2010/main">
                <a:solidFill>
                  <a:srgbClr val="FFFFFF"/>
                </a:solidFill>
              </a14:hiddenFill>
            </a:ext>
          </a:extLst>
        </p:spPr>
      </p:pic>
      <p:pic>
        <p:nvPicPr>
          <p:cNvPr id="122" name="Picture 121"/>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3453270" y="2535251"/>
            <a:ext cx="381411" cy="349626"/>
          </a:xfrm>
          <a:prstGeom prst="rect">
            <a:avLst/>
          </a:prstGeom>
        </p:spPr>
      </p:pic>
      <p:pic>
        <p:nvPicPr>
          <p:cNvPr id="123" name="Picture 12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965662" y="1956170"/>
            <a:ext cx="718295" cy="335415"/>
          </a:xfrm>
          <a:prstGeom prst="rect">
            <a:avLst/>
          </a:prstGeom>
        </p:spPr>
      </p:pic>
      <p:pic>
        <p:nvPicPr>
          <p:cNvPr id="124" name="Picture 12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503694" y="1973181"/>
            <a:ext cx="384218" cy="377555"/>
          </a:xfrm>
          <a:prstGeom prst="rect">
            <a:avLst/>
          </a:prstGeom>
        </p:spPr>
      </p:pic>
      <p:pic>
        <p:nvPicPr>
          <p:cNvPr id="125" name="Picture 12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295267" y="1992086"/>
            <a:ext cx="420396" cy="332373"/>
          </a:xfrm>
          <a:prstGeom prst="rect">
            <a:avLst/>
          </a:prstGeom>
        </p:spPr>
      </p:pic>
      <p:pic>
        <p:nvPicPr>
          <p:cNvPr id="126" name="Picture 12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699395" y="1981909"/>
            <a:ext cx="554065" cy="346845"/>
          </a:xfrm>
          <a:prstGeom prst="rect">
            <a:avLst/>
          </a:prstGeom>
        </p:spPr>
      </p:pic>
      <p:pic>
        <p:nvPicPr>
          <p:cNvPr id="127" name="Picture 126"/>
          <p:cNvPicPr>
            <a:picLocks noChangeAspect="1"/>
          </p:cNvPicPr>
          <p:nvPr/>
        </p:nvPicPr>
        <p:blipFill>
          <a:blip r:embed="rId31"/>
          <a:stretch>
            <a:fillRect/>
          </a:stretch>
        </p:blipFill>
        <p:spPr>
          <a:xfrm>
            <a:off x="6326634" y="2109138"/>
            <a:ext cx="241441" cy="244660"/>
          </a:xfrm>
          <a:prstGeom prst="rect">
            <a:avLst/>
          </a:prstGeom>
        </p:spPr>
      </p:pic>
      <p:pic>
        <p:nvPicPr>
          <p:cNvPr id="128" name="Picture 12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6506545" y="2528560"/>
            <a:ext cx="346108" cy="346108"/>
          </a:xfrm>
          <a:prstGeom prst="rect">
            <a:avLst/>
          </a:prstGeom>
        </p:spPr>
      </p:pic>
      <p:sp>
        <p:nvSpPr>
          <p:cNvPr id="129" name="TextBox 128"/>
          <p:cNvSpPr txBox="1"/>
          <p:nvPr/>
        </p:nvSpPr>
        <p:spPr>
          <a:xfrm>
            <a:off x="2659781" y="3694180"/>
            <a:ext cx="649217"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SQL Server</a:t>
            </a:r>
          </a:p>
        </p:txBody>
      </p:sp>
      <p:sp>
        <p:nvSpPr>
          <p:cNvPr id="130" name="TextBox 129"/>
          <p:cNvSpPr txBox="1"/>
          <p:nvPr/>
        </p:nvSpPr>
        <p:spPr>
          <a:xfrm>
            <a:off x="2847332" y="3174700"/>
            <a:ext cx="274114"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.NET</a:t>
            </a:r>
          </a:p>
        </p:txBody>
      </p:sp>
      <p:sp>
        <p:nvSpPr>
          <p:cNvPr id="131" name="TextBox 130"/>
          <p:cNvSpPr txBox="1"/>
          <p:nvPr/>
        </p:nvSpPr>
        <p:spPr>
          <a:xfrm>
            <a:off x="2658178" y="2642350"/>
            <a:ext cx="652423"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SharePoint</a:t>
            </a:r>
          </a:p>
        </p:txBody>
      </p:sp>
      <p:sp>
        <p:nvSpPr>
          <p:cNvPr id="132" name="TextBox 131"/>
          <p:cNvSpPr txBox="1"/>
          <p:nvPr/>
        </p:nvSpPr>
        <p:spPr>
          <a:xfrm>
            <a:off x="2695048" y="2489409"/>
            <a:ext cx="578685"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Dynamics</a:t>
            </a:r>
          </a:p>
        </p:txBody>
      </p:sp>
      <p:sp>
        <p:nvSpPr>
          <p:cNvPr id="133" name="TextBox 132"/>
          <p:cNvSpPr txBox="1"/>
          <p:nvPr/>
        </p:nvSpPr>
        <p:spPr>
          <a:xfrm>
            <a:off x="2749378" y="2027205"/>
            <a:ext cx="470023" cy="285078"/>
          </a:xfrm>
          <a:prstGeom prst="rect">
            <a:avLst/>
          </a:prstGeom>
          <a:noFill/>
        </p:spPr>
        <p:txBody>
          <a:bodyPr wrap="squar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System Center</a:t>
            </a:r>
          </a:p>
        </p:txBody>
      </p:sp>
      <p:sp>
        <p:nvSpPr>
          <p:cNvPr id="134" name="TextBox 133"/>
          <p:cNvSpPr txBox="1"/>
          <p:nvPr/>
        </p:nvSpPr>
        <p:spPr>
          <a:xfrm>
            <a:off x="2699056" y="2775577"/>
            <a:ext cx="570669" cy="142540"/>
          </a:xfrm>
          <a:prstGeom prst="rect">
            <a:avLst/>
          </a:prstGeom>
          <a:noFill/>
        </p:spPr>
        <p:txBody>
          <a:bodyPr wrap="none" lIns="0" tIns="0" rIns="0" bIns="0" rtlCol="0">
            <a:spAutoFit/>
          </a:bodyPr>
          <a:lstStyle/>
          <a:p>
            <a:pPr algn="ctr" defTabSz="685845">
              <a:lnSpc>
                <a:spcPct val="90000"/>
              </a:lnSpc>
              <a:spcAft>
                <a:spcPts val="441"/>
              </a:spcAft>
              <a:defRPr/>
            </a:pPr>
            <a:r>
              <a:rPr lang="en-US" sz="1029" kern="1200" dirty="0">
                <a:latin typeface="Segoe UI Semibold" panose="020B0702040204020203" pitchFamily="34" charset="0"/>
                <a:ea typeface="+mn-ea"/>
                <a:cs typeface="Segoe UI Semibold" panose="020B0702040204020203" pitchFamily="34" charset="0"/>
              </a:rPr>
              <a:t>Exchange</a:t>
            </a:r>
          </a:p>
        </p:txBody>
      </p:sp>
      <p:pic>
        <p:nvPicPr>
          <p:cNvPr id="135" name="Picture 13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654620" y="1988314"/>
            <a:ext cx="624886" cy="339378"/>
          </a:xfrm>
          <a:prstGeom prst="rect">
            <a:avLst/>
          </a:prstGeom>
        </p:spPr>
      </p:pic>
      <p:pic>
        <p:nvPicPr>
          <p:cNvPr id="136" name="Picture 135"/>
          <p:cNvPicPr>
            <a:picLocks noChangeAspect="1"/>
          </p:cNvPicPr>
          <p:nvPr/>
        </p:nvPicPr>
        <p:blipFill rotWithShape="1">
          <a:blip r:embed="rId34">
            <a:extLst>
              <a:ext uri="{28A0092B-C50C-407E-A947-70E740481C1C}">
                <a14:useLocalDpi xmlns:a14="http://schemas.microsoft.com/office/drawing/2010/main" val="0"/>
              </a:ext>
            </a:extLst>
          </a:blip>
          <a:srcRect t="41094" b="41573"/>
          <a:stretch/>
        </p:blipFill>
        <p:spPr>
          <a:xfrm>
            <a:off x="5271256" y="2527181"/>
            <a:ext cx="1050498" cy="182087"/>
          </a:xfrm>
          <a:prstGeom prst="rect">
            <a:avLst/>
          </a:prstGeom>
        </p:spPr>
      </p:pic>
      <p:pic>
        <p:nvPicPr>
          <p:cNvPr id="137" name="Picture 13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189350" y="1926095"/>
            <a:ext cx="537548" cy="220395"/>
          </a:xfrm>
          <a:prstGeom prst="rect">
            <a:avLst/>
          </a:prstGeom>
        </p:spPr>
      </p:pic>
      <p:sp>
        <p:nvSpPr>
          <p:cNvPr id="138" name="Rectangle 137"/>
          <p:cNvSpPr/>
          <p:nvPr/>
        </p:nvSpPr>
        <p:spPr bwMode="auto">
          <a:xfrm>
            <a:off x="2613466" y="1776396"/>
            <a:ext cx="748010" cy="2905888"/>
          </a:xfrm>
          <a:prstGeom prst="rect">
            <a:avLst/>
          </a:prstGeom>
          <a:solidFill>
            <a:schemeClr val="accent1">
              <a:lumMod val="60000"/>
              <a:lumOff val="40000"/>
              <a:alpha val="26000"/>
            </a:schemeClr>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9" name="Picture 68"/>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835340" y="4148089"/>
            <a:ext cx="998497" cy="339136"/>
          </a:xfrm>
          <a:prstGeom prst="rect">
            <a:avLst/>
          </a:prstGeom>
        </p:spPr>
      </p:pic>
      <p:pic>
        <p:nvPicPr>
          <p:cNvPr id="70" name="Picture 69"/>
          <p:cNvPicPr>
            <a:picLocks noChangeAspect="1"/>
          </p:cNvPicPr>
          <p:nvPr/>
        </p:nvPicPr>
        <p:blipFill rotWithShape="1">
          <a:blip r:embed="rId37">
            <a:extLst>
              <a:ext uri="{28A0092B-C50C-407E-A947-70E740481C1C}">
                <a14:useLocalDpi xmlns:a14="http://schemas.microsoft.com/office/drawing/2010/main" val="0"/>
              </a:ext>
            </a:extLst>
          </a:blip>
          <a:srcRect r="68390"/>
          <a:stretch/>
        </p:blipFill>
        <p:spPr>
          <a:xfrm>
            <a:off x="3354762" y="4099636"/>
            <a:ext cx="333130" cy="420395"/>
          </a:xfrm>
          <a:prstGeom prst="rect">
            <a:avLst/>
          </a:prstGeom>
        </p:spPr>
      </p:pic>
      <p:pic>
        <p:nvPicPr>
          <p:cNvPr id="71" name="Picture 70"/>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4104229" y="4108509"/>
            <a:ext cx="611901" cy="138041"/>
          </a:xfrm>
          <a:prstGeom prst="rect">
            <a:avLst/>
          </a:prstGeom>
        </p:spPr>
      </p:pic>
      <p:pic>
        <p:nvPicPr>
          <p:cNvPr id="72" name="Picture 71"/>
          <p:cNvPicPr>
            <a:picLocks noChangeAspect="1"/>
          </p:cNvPicPr>
          <p:nvPr/>
        </p:nvPicPr>
        <p:blipFill>
          <a:blip r:embed="rId39"/>
          <a:stretch>
            <a:fillRect/>
          </a:stretch>
        </p:blipFill>
        <p:spPr>
          <a:xfrm>
            <a:off x="5230375" y="4289706"/>
            <a:ext cx="608429" cy="239026"/>
          </a:xfrm>
          <a:prstGeom prst="rect">
            <a:avLst/>
          </a:prstGeom>
        </p:spPr>
      </p:pic>
      <p:pic>
        <p:nvPicPr>
          <p:cNvPr id="76" name="Picture 75"/>
          <p:cNvPicPr>
            <a:picLocks noChangeAspect="1"/>
          </p:cNvPicPr>
          <p:nvPr/>
        </p:nvPicPr>
        <p:blipFill rotWithShape="1">
          <a:blip r:embed="rId40" cstate="print">
            <a:extLst>
              <a:ext uri="{28A0092B-C50C-407E-A947-70E740481C1C}">
                <a14:useLocalDpi xmlns:a14="http://schemas.microsoft.com/office/drawing/2010/main" val="0"/>
              </a:ext>
            </a:extLst>
          </a:blip>
          <a:srcRect l="15307" t="6616" r="16473" b="5063"/>
          <a:stretch/>
        </p:blipFill>
        <p:spPr>
          <a:xfrm>
            <a:off x="4040820" y="4284986"/>
            <a:ext cx="419862" cy="209930"/>
          </a:xfrm>
          <a:prstGeom prst="rect">
            <a:avLst/>
          </a:prstGeom>
        </p:spPr>
      </p:pic>
      <p:pic>
        <p:nvPicPr>
          <p:cNvPr id="78" name="Picture 77"/>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529483" y="4303894"/>
            <a:ext cx="709185" cy="274600"/>
          </a:xfrm>
          <a:prstGeom prst="rect">
            <a:avLst/>
          </a:prstGeom>
        </p:spPr>
      </p:pic>
      <p:pic>
        <p:nvPicPr>
          <p:cNvPr id="79" name="Picture 78"/>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811741" y="4094260"/>
            <a:ext cx="814387" cy="219578"/>
          </a:xfrm>
          <a:prstGeom prst="rect">
            <a:avLst/>
          </a:prstGeom>
        </p:spPr>
      </p:pic>
      <p:pic>
        <p:nvPicPr>
          <p:cNvPr id="80" name="Picture 79"/>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711557" y="4092559"/>
            <a:ext cx="324510" cy="337597"/>
          </a:xfrm>
          <a:prstGeom prst="rect">
            <a:avLst/>
          </a:prstGeom>
        </p:spPr>
      </p:pic>
      <p:sp>
        <p:nvSpPr>
          <p:cNvPr id="77" name="Rectangle 76"/>
          <p:cNvSpPr/>
          <p:nvPr/>
        </p:nvSpPr>
        <p:spPr bwMode="auto">
          <a:xfrm>
            <a:off x="3365402" y="1776396"/>
            <a:ext cx="3640796" cy="2905888"/>
          </a:xfrm>
          <a:prstGeom prst="rect">
            <a:avLst/>
          </a:prstGeom>
          <a:solidFill>
            <a:schemeClr val="accent1">
              <a:lumMod val="60000"/>
              <a:lumOff val="40000"/>
              <a:alpha val="26000"/>
            </a:schemeClr>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740265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1500"/>
                                        <p:tgtEl>
                                          <p:spTgt spid="77"/>
                                        </p:tgtEl>
                                      </p:cBhvr>
                                    </p:animEffect>
                                  </p:childTnLst>
                                </p:cTn>
                              </p:par>
                            </p:childTnLst>
                          </p:cTn>
                        </p:par>
                        <p:par>
                          <p:cTn id="8" fill="hold">
                            <p:stCondLst>
                              <p:cond delay="1500"/>
                            </p:stCondLst>
                            <p:childTnLst>
                              <p:par>
                                <p:cTn id="9" presetID="4" presetClass="entr" presetSubtype="3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ox(out)">
                                      <p:cBhvr>
                                        <p:cTn id="11" dur="1500"/>
                                        <p:tgtEl>
                                          <p:spTgt spid="3"/>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0" grpId="0"/>
      <p:bldP spid="74" grpId="0"/>
      <p:bldP spid="7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Gradle"/>
          <p:cNvSpPr>
            <a:spLocks noChangeAspect="1" noChangeArrowheads="1"/>
          </p:cNvSpPr>
          <p:nvPr/>
        </p:nvSpPr>
        <p:spPr bwMode="auto">
          <a:xfrm>
            <a:off x="114387" y="-335794"/>
            <a:ext cx="2100996" cy="7003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7226" tIns="33612" rIns="67226" bIns="33612" numCol="1" anchor="t" anchorCtr="0" compatLnSpc="1">
            <a:prstTxWarp prst="textNoShape">
              <a:avLst/>
            </a:prstTxWarp>
          </a:bodyPr>
          <a:lstStyle/>
          <a:p>
            <a:pPr marL="0" marR="0" lvl="0" indent="0" algn="l" defTabSz="67229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cs typeface="Arial"/>
              <a:sym typeface="Arial"/>
            </a:endParaRPr>
          </a:p>
        </p:txBody>
      </p:sp>
      <p:sp>
        <p:nvSpPr>
          <p:cNvPr id="79" name="Title 1"/>
          <p:cNvSpPr txBox="1">
            <a:spLocks/>
          </p:cNvSpPr>
          <p:nvPr/>
        </p:nvSpPr>
        <p:spPr>
          <a:xfrm>
            <a:off x="89503" y="217470"/>
            <a:ext cx="9143999" cy="485318"/>
          </a:xfrm>
          <a:prstGeom prst="rect">
            <a:avLst/>
          </a:prstGeom>
        </p:spPr>
        <p:txBody>
          <a:bodyPr vert="horz" wrap="square" lIns="107531" tIns="67206" rIns="107531" bIns="67206" rtlCol="0" anchor="t">
            <a:noAutofit/>
          </a:bodyPr>
          <a:lstStyle>
            <a:lvl1pPr algn="l" defTabSz="932473"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lvl="0" indent="0" defTabSz="685573" eaLnBrk="0" fontAlgn="base" latinLnBrk="0" hangingPunct="0">
              <a:spcAft>
                <a:spcPts val="441"/>
              </a:spcAft>
              <a:buClrTx/>
              <a:buSzTx/>
              <a:tabLst/>
              <a:defRPr/>
            </a:pPr>
            <a:r>
              <a:rPr lang="en-US" sz="2941" dirty="0">
                <a:gradFill>
                  <a:gsLst>
                    <a:gs pos="81416">
                      <a:srgbClr val="0078D7"/>
                    </a:gs>
                    <a:gs pos="68142">
                      <a:srgbClr val="0078D7"/>
                    </a:gs>
                  </a:gsLst>
                  <a:lin ang="0" scaled="0"/>
                </a:gradFill>
                <a:latin typeface="Segoe UI Light"/>
                <a:ea typeface="MS PGothic" panose="020B0600070205080204" pitchFamily="34" charset="-128"/>
                <a:cs typeface="+mn-cs"/>
              </a:rPr>
              <a:t>Azure is an open cloud</a:t>
            </a:r>
          </a:p>
        </p:txBody>
      </p:sp>
      <p:pic>
        <p:nvPicPr>
          <p:cNvPr id="22" name="Picture 21"/>
          <p:cNvPicPr>
            <a:picLocks noChangeAspect="1"/>
          </p:cNvPicPr>
          <p:nvPr/>
        </p:nvPicPr>
        <p:blipFill>
          <a:blip r:embed="rId3"/>
          <a:stretch>
            <a:fillRect/>
          </a:stretch>
        </p:blipFill>
        <p:spPr>
          <a:xfrm>
            <a:off x="300037" y="790802"/>
            <a:ext cx="8596313" cy="3866743"/>
          </a:xfrm>
          <a:prstGeom prst="rect">
            <a:avLst/>
          </a:prstGeom>
        </p:spPr>
      </p:pic>
    </p:spTree>
    <p:extLst>
      <p:ext uri="{BB962C8B-B14F-4D97-AF65-F5344CB8AC3E}">
        <p14:creationId xmlns:p14="http://schemas.microsoft.com/office/powerpoint/2010/main" val="397573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015" y="91379"/>
            <a:ext cx="8741880" cy="585763"/>
          </a:xfrm>
        </p:spPr>
        <p:txBody>
          <a:bodyPr/>
          <a:lstStyle/>
          <a:p>
            <a:r>
              <a:rPr lang="en-US" sz="3235" dirty="0"/>
              <a:t>Momentum at Microsoft…</a:t>
            </a:r>
          </a:p>
        </p:txBody>
      </p:sp>
      <p:grpSp>
        <p:nvGrpSpPr>
          <p:cNvPr id="19" name="Group 18"/>
          <p:cNvGrpSpPr/>
          <p:nvPr/>
        </p:nvGrpSpPr>
        <p:grpSpPr>
          <a:xfrm>
            <a:off x="449985" y="797951"/>
            <a:ext cx="3898071" cy="3797514"/>
            <a:chOff x="612010" y="1084772"/>
            <a:chExt cx="5301647" cy="5164883"/>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6207" b="33976"/>
            <a:stretch/>
          </p:blipFill>
          <p:spPr>
            <a:xfrm>
              <a:off x="744565" y="2930162"/>
              <a:ext cx="1656361" cy="659514"/>
            </a:xfrm>
            <a:prstGeom prst="rect">
              <a:avLst/>
            </a:prstGeom>
          </p:spPr>
        </p:pic>
        <p:pic>
          <p:nvPicPr>
            <p:cNvPr id="92" name="Picture 4" descr="http://people.redhat.com/jamisonm/Red_Hat_cmyk_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884" y="2077703"/>
              <a:ext cx="1491199" cy="46845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558" y="3997949"/>
              <a:ext cx="1575662" cy="368145"/>
            </a:xfrm>
            <a:prstGeom prst="rect">
              <a:avLst/>
            </a:prstGeom>
          </p:spPr>
        </p:pic>
        <p:pic>
          <p:nvPicPr>
            <p:cNvPr id="11" name="Picture 10"/>
            <p:cNvPicPr>
              <a:picLocks noChangeAspect="1"/>
            </p:cNvPicPr>
            <p:nvPr/>
          </p:nvPicPr>
          <p:blipFill rotWithShape="1">
            <a:blip r:embed="rId6"/>
            <a:srcRect l="1254" t="22721" b="16928"/>
            <a:stretch/>
          </p:blipFill>
          <p:spPr>
            <a:xfrm>
              <a:off x="663834" y="1134255"/>
              <a:ext cx="1777401" cy="6076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p:cNvSpPr txBox="1"/>
            <p:nvPr/>
          </p:nvSpPr>
          <p:spPr>
            <a:xfrm>
              <a:off x="2810987" y="1084772"/>
              <a:ext cx="2138396" cy="863881"/>
            </a:xfrm>
            <a:prstGeom prst="rect">
              <a:avLst/>
            </a:prstGeom>
            <a:noFill/>
          </p:spPr>
          <p:txBody>
            <a:bodyPr wrap="square" rtlCol="0">
              <a:spAutoFit/>
            </a:bodyPr>
            <a:lstStyle/>
            <a:p>
              <a:r>
                <a:rPr lang="en-US" sz="1176" dirty="0"/>
                <a:t>SQL Server on Linux </a:t>
              </a:r>
            </a:p>
            <a:p>
              <a:r>
                <a:rPr lang="en-US" sz="1176" dirty="0"/>
                <a:t>(Preview today, GA in mid-2017)</a:t>
              </a:r>
            </a:p>
          </p:txBody>
        </p:sp>
        <p:sp>
          <p:nvSpPr>
            <p:cNvPr id="99" name="TextBox 98"/>
            <p:cNvSpPr txBox="1"/>
            <p:nvPr/>
          </p:nvSpPr>
          <p:spPr>
            <a:xfrm>
              <a:off x="2800108" y="2059118"/>
              <a:ext cx="2042235" cy="863881"/>
            </a:xfrm>
            <a:prstGeom prst="rect">
              <a:avLst/>
            </a:prstGeom>
            <a:noFill/>
          </p:spPr>
          <p:txBody>
            <a:bodyPr wrap="square" rtlCol="0">
              <a:spAutoFit/>
            </a:bodyPr>
            <a:lstStyle/>
            <a:p>
              <a:r>
                <a:rPr lang="en-US" sz="1176" dirty="0"/>
                <a:t>Red Hat - Microsoft Partnership </a:t>
              </a:r>
            </a:p>
            <a:p>
              <a:r>
                <a:rPr lang="en-US" sz="1176" dirty="0"/>
                <a:t>(Nov 2015)</a:t>
              </a:r>
            </a:p>
          </p:txBody>
        </p:sp>
        <p:sp>
          <p:nvSpPr>
            <p:cNvPr id="100" name="TextBox 99"/>
            <p:cNvSpPr txBox="1"/>
            <p:nvPr/>
          </p:nvSpPr>
          <p:spPr>
            <a:xfrm>
              <a:off x="2800108" y="3797930"/>
              <a:ext cx="2532672" cy="1356082"/>
            </a:xfrm>
            <a:prstGeom prst="rect">
              <a:avLst/>
            </a:prstGeom>
            <a:noFill/>
          </p:spPr>
          <p:txBody>
            <a:bodyPr wrap="square" rtlCol="0">
              <a:spAutoFit/>
            </a:bodyPr>
            <a:lstStyle/>
            <a:p>
              <a:r>
                <a:rPr lang="en-US" sz="1176" dirty="0"/>
                <a:t>Microsoft joins Eclipse Foundation. (Eclipse is the largest OSS Dev Toolset)</a:t>
              </a:r>
            </a:p>
            <a:p>
              <a:r>
                <a:rPr lang="en-US" sz="1176" dirty="0"/>
                <a:t>(Mar 2016).</a:t>
              </a:r>
            </a:p>
          </p:txBody>
        </p:sp>
        <p:sp>
          <p:nvSpPr>
            <p:cNvPr id="26" name="TextBox 25"/>
            <p:cNvSpPr txBox="1"/>
            <p:nvPr/>
          </p:nvSpPr>
          <p:spPr>
            <a:xfrm>
              <a:off x="2800108" y="3052258"/>
              <a:ext cx="2149274" cy="617780"/>
            </a:xfrm>
            <a:prstGeom prst="rect">
              <a:avLst/>
            </a:prstGeom>
            <a:noFill/>
          </p:spPr>
          <p:txBody>
            <a:bodyPr wrap="square" rtlCol="0">
              <a:spAutoFit/>
            </a:bodyPr>
            <a:lstStyle/>
            <a:p>
              <a:r>
                <a:rPr lang="en-US" sz="1176" dirty="0"/>
                <a:t>HD Insight PaaS on Linux GA (Sep 2015)</a:t>
              </a:r>
            </a:p>
          </p:txBody>
        </p:sp>
        <p:sp>
          <p:nvSpPr>
            <p:cNvPr id="10" name="TextBox 9"/>
            <p:cNvSpPr txBox="1"/>
            <p:nvPr/>
          </p:nvSpPr>
          <p:spPr>
            <a:xfrm>
              <a:off x="2703528" y="4990487"/>
              <a:ext cx="3210129" cy="808247"/>
            </a:xfrm>
            <a:prstGeom prst="rect">
              <a:avLst/>
            </a:prstGeom>
            <a:noFill/>
          </p:spPr>
          <p:txBody>
            <a:bodyPr wrap="none" lIns="134464" tIns="107571" rIns="134464" bIns="107571" rtlCol="0">
              <a:spAutoFit/>
            </a:bodyPr>
            <a:lstStyle/>
            <a:p>
              <a:pPr>
                <a:lnSpc>
                  <a:spcPct val="90000"/>
                </a:lnSpc>
                <a:spcAft>
                  <a:spcPts val="441"/>
                </a:spcAft>
              </a:pPr>
              <a:r>
                <a:rPr lang="en-US" sz="1176" dirty="0">
                  <a:gradFill>
                    <a:gsLst>
                      <a:gs pos="2917">
                        <a:schemeClr val="tx1"/>
                      </a:gs>
                      <a:gs pos="30000">
                        <a:schemeClr val="tx1"/>
                      </a:gs>
                    </a:gsLst>
                    <a:lin ang="5400000" scaled="0"/>
                  </a:gradFill>
                </a:rPr>
                <a:t>Run Linux on Windows natively</a:t>
              </a:r>
            </a:p>
            <a:p>
              <a:pPr>
                <a:lnSpc>
                  <a:spcPct val="90000"/>
                </a:lnSpc>
                <a:spcAft>
                  <a:spcPts val="441"/>
                </a:spcAft>
              </a:pPr>
              <a:r>
                <a:rPr lang="en-US" sz="1176" dirty="0">
                  <a:gradFill>
                    <a:gsLst>
                      <a:gs pos="2917">
                        <a:schemeClr val="tx1"/>
                      </a:gs>
                      <a:gs pos="30000">
                        <a:schemeClr val="tx1"/>
                      </a:gs>
                    </a:gsLst>
                    <a:lin ang="5400000" scaled="0"/>
                  </a:gradFill>
                </a:rPr>
                <a:t>(March 2016)</a:t>
              </a:r>
            </a:p>
          </p:txBody>
        </p:sp>
        <p:sp>
          <p:nvSpPr>
            <p:cNvPr id="34" name="TextBox 33"/>
            <p:cNvSpPr txBox="1"/>
            <p:nvPr/>
          </p:nvSpPr>
          <p:spPr>
            <a:xfrm>
              <a:off x="612010" y="4956880"/>
              <a:ext cx="1964301" cy="1292775"/>
            </a:xfrm>
            <a:prstGeom prst="rect">
              <a:avLst/>
            </a:prstGeom>
            <a:noFill/>
          </p:spPr>
          <p:txBody>
            <a:bodyPr wrap="squar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Windows Subsystem for Linux</a:t>
              </a:r>
            </a:p>
          </p:txBody>
        </p:sp>
      </p:grpSp>
      <p:sp>
        <p:nvSpPr>
          <p:cNvPr id="41" name="TextBox 40"/>
          <p:cNvSpPr txBox="1"/>
          <p:nvPr/>
        </p:nvSpPr>
        <p:spPr>
          <a:xfrm>
            <a:off x="3749453" y="4195014"/>
            <a:ext cx="637039" cy="380108"/>
          </a:xfrm>
          <a:prstGeom prst="rect">
            <a:avLst/>
          </a:prstGeom>
          <a:noFill/>
        </p:spPr>
        <p:txBody>
          <a:bodyPr wrap="none" lIns="134464" tIns="107571" rIns="134464" bIns="107571" rtlCol="0">
            <a:spAutoFit/>
          </a:bodyPr>
          <a:lstStyle/>
          <a:p>
            <a:pPr>
              <a:lnSpc>
                <a:spcPct val="90000"/>
              </a:lnSpc>
              <a:spcAft>
                <a:spcPts val="441"/>
              </a:spcAft>
            </a:pPr>
            <a:r>
              <a:rPr lang="en-US" sz="1176" dirty="0">
                <a:solidFill>
                  <a:schemeClr val="bg1"/>
                </a:solidFill>
                <a:latin typeface="Lucida Console" panose="020B0609040504020204" pitchFamily="49" charset="0"/>
              </a:rPr>
              <a:t>bash</a:t>
            </a:r>
          </a:p>
        </p:txBody>
      </p:sp>
      <p:grpSp>
        <p:nvGrpSpPr>
          <p:cNvPr id="4" name="Group 3"/>
          <p:cNvGrpSpPr/>
          <p:nvPr/>
        </p:nvGrpSpPr>
        <p:grpSpPr>
          <a:xfrm>
            <a:off x="4703683" y="634376"/>
            <a:ext cx="4675712" cy="4341387"/>
            <a:chOff x="4703683" y="634376"/>
            <a:chExt cx="4675712" cy="4341387"/>
          </a:xfrm>
        </p:grpSpPr>
        <p:grpSp>
          <p:nvGrpSpPr>
            <p:cNvPr id="31" name="Group 30"/>
            <p:cNvGrpSpPr/>
            <p:nvPr/>
          </p:nvGrpSpPr>
          <p:grpSpPr>
            <a:xfrm>
              <a:off x="4703683" y="634376"/>
              <a:ext cx="4675712" cy="4341387"/>
              <a:chOff x="6424446" y="877930"/>
              <a:chExt cx="6359293" cy="5904588"/>
            </a:xfrm>
          </p:grpSpPr>
          <p:grpSp>
            <p:nvGrpSpPr>
              <p:cNvPr id="30" name="Group 29"/>
              <p:cNvGrpSpPr/>
              <p:nvPr/>
            </p:nvGrpSpPr>
            <p:grpSpPr>
              <a:xfrm>
                <a:off x="6424446" y="877930"/>
                <a:ext cx="6359293" cy="5904588"/>
                <a:chOff x="6424446" y="877930"/>
                <a:chExt cx="6359293" cy="5904588"/>
              </a:xfrm>
            </p:grpSpPr>
            <p:grpSp>
              <p:nvGrpSpPr>
                <p:cNvPr id="17" name="Group 16"/>
                <p:cNvGrpSpPr/>
                <p:nvPr/>
              </p:nvGrpSpPr>
              <p:grpSpPr>
                <a:xfrm>
                  <a:off x="6424446" y="877930"/>
                  <a:ext cx="6359293" cy="5904588"/>
                  <a:chOff x="6424446" y="877930"/>
                  <a:chExt cx="6359293" cy="5904588"/>
                </a:xfrm>
              </p:grpSpPr>
              <p:grpSp>
                <p:nvGrpSpPr>
                  <p:cNvPr id="13" name="Group 12"/>
                  <p:cNvGrpSpPr/>
                  <p:nvPr/>
                </p:nvGrpSpPr>
                <p:grpSpPr>
                  <a:xfrm>
                    <a:off x="6530060" y="3823852"/>
                    <a:ext cx="1781655" cy="1001301"/>
                    <a:chOff x="3631250" y="5518956"/>
                    <a:chExt cx="1625048" cy="1195858"/>
                  </a:xfrm>
                </p:grpSpPr>
                <p:pic>
                  <p:nvPicPr>
                    <p:cNvPr id="8" name="Picture 7"/>
                    <p:cNvPicPr>
                      <a:picLocks noChangeAspect="1"/>
                    </p:cNvPicPr>
                    <p:nvPr/>
                  </p:nvPicPr>
                  <p:blipFill>
                    <a:blip r:embed="rId7"/>
                    <a:stretch>
                      <a:fillRect/>
                    </a:stretch>
                  </p:blipFill>
                  <p:spPr>
                    <a:xfrm>
                      <a:off x="3780846" y="5876713"/>
                      <a:ext cx="1119221" cy="838101"/>
                    </a:xfrm>
                    <a:prstGeom prst="rect">
                      <a:avLst/>
                    </a:prstGeom>
                  </p:spPr>
                </p:pic>
                <p:sp>
                  <p:nvSpPr>
                    <p:cNvPr id="22" name="TextBox 21"/>
                    <p:cNvSpPr txBox="1"/>
                    <p:nvPr/>
                  </p:nvSpPr>
                  <p:spPr>
                    <a:xfrm>
                      <a:off x="3631250" y="5518956"/>
                      <a:ext cx="1625048" cy="412445"/>
                    </a:xfrm>
                    <a:prstGeom prst="rect">
                      <a:avLst/>
                    </a:prstGeom>
                    <a:noFill/>
                  </p:spPr>
                  <p:txBody>
                    <a:bodyPr wrap="none" rtlCol="0">
                      <a:spAutoFit/>
                    </a:bodyPr>
                    <a:lstStyle/>
                    <a:p>
                      <a:r>
                        <a:rPr lang="en-US" sz="1050" dirty="0"/>
                        <a:t>Azure Marketplace</a:t>
                      </a:r>
                    </a:p>
                  </p:txBody>
                </p:sp>
              </p:grpSp>
              <p:sp>
                <p:nvSpPr>
                  <p:cNvPr id="24" name="TextBox 23"/>
                  <p:cNvSpPr txBox="1"/>
                  <p:nvPr/>
                </p:nvSpPr>
                <p:spPr>
                  <a:xfrm>
                    <a:off x="8499376" y="3824394"/>
                    <a:ext cx="2003922" cy="1356082"/>
                  </a:xfrm>
                  <a:prstGeom prst="rect">
                    <a:avLst/>
                  </a:prstGeom>
                  <a:noFill/>
                </p:spPr>
                <p:txBody>
                  <a:bodyPr wrap="square" rtlCol="0">
                    <a:spAutoFit/>
                  </a:bodyPr>
                  <a:lstStyle/>
                  <a:p>
                    <a:r>
                      <a:rPr lang="en-US" sz="1176" dirty="0"/>
                      <a:t>60% of all images in Azure Marketplace are based on Linux/OSS</a:t>
                    </a:r>
                  </a:p>
                </p:txBody>
              </p:sp>
              <p:sp>
                <p:nvSpPr>
                  <p:cNvPr id="32" name="TextBox 31"/>
                  <p:cNvSpPr txBox="1"/>
                  <p:nvPr/>
                </p:nvSpPr>
                <p:spPr>
                  <a:xfrm>
                    <a:off x="6488815" y="5368475"/>
                    <a:ext cx="1908107" cy="502317"/>
                  </a:xfrm>
                  <a:prstGeom prst="rect">
                    <a:avLst/>
                  </a:prstGeom>
                  <a:noFill/>
                </p:spPr>
                <p:txBody>
                  <a:bodyPr wrap="none" rtlCol="0">
                    <a:spAutoFit/>
                  </a:bodyPr>
                  <a:lstStyle/>
                  <a:p>
                    <a:r>
                      <a:rPr lang="en-US" sz="1800" b="1" dirty="0">
                        <a:ln w="22225">
                          <a:solidFill>
                            <a:schemeClr val="accent2"/>
                          </a:solidFill>
                          <a:prstDash val="solid"/>
                        </a:ln>
                        <a:solidFill>
                          <a:schemeClr val="accent2">
                            <a:lumMod val="40000"/>
                            <a:lumOff val="60000"/>
                          </a:schemeClr>
                        </a:solidFill>
                      </a:rPr>
                      <a:t>1 out of 4 3</a:t>
                    </a:r>
                  </a:p>
                </p:txBody>
              </p:sp>
              <p:sp>
                <p:nvSpPr>
                  <p:cNvPr id="33" name="TextBox 32"/>
                  <p:cNvSpPr txBox="1"/>
                  <p:nvPr/>
                </p:nvSpPr>
                <p:spPr>
                  <a:xfrm>
                    <a:off x="8523228" y="4981579"/>
                    <a:ext cx="3101580" cy="1356082"/>
                  </a:xfrm>
                  <a:prstGeom prst="rect">
                    <a:avLst/>
                  </a:prstGeom>
                  <a:noFill/>
                </p:spPr>
                <p:txBody>
                  <a:bodyPr wrap="square" rtlCol="0">
                    <a:spAutoFit/>
                  </a:bodyPr>
                  <a:lstStyle/>
                  <a:p>
                    <a:r>
                      <a:rPr lang="en-US" sz="1176" dirty="0"/>
                      <a:t>1 out of 4 VMs on Azure runs Linux, and getting larger every day</a:t>
                    </a:r>
                  </a:p>
                  <a:p>
                    <a:pPr marL="128402" indent="-128402">
                      <a:buFont typeface="Arial" panose="020B0604020202020204" pitchFamily="34" charset="0"/>
                      <a:buChar char="•"/>
                    </a:pPr>
                    <a:r>
                      <a:rPr lang="en-US" sz="1176" dirty="0"/>
                      <a:t>28.9% of All VMs are Linux </a:t>
                    </a:r>
                  </a:p>
                  <a:p>
                    <a:pPr marL="128402" indent="-128402">
                      <a:buFont typeface="Arial" panose="020B0604020202020204" pitchFamily="34" charset="0"/>
                      <a:buChar char="•"/>
                    </a:pPr>
                    <a:r>
                      <a:rPr lang="en-US" sz="1176" dirty="0"/>
                      <a:t>&gt;50% of new VMs</a:t>
                    </a:r>
                  </a:p>
                </p:txBody>
              </p:sp>
              <p:sp>
                <p:nvSpPr>
                  <p:cNvPr id="2" name="Rectangle 1"/>
                  <p:cNvSpPr/>
                  <p:nvPr/>
                </p:nvSpPr>
                <p:spPr>
                  <a:xfrm>
                    <a:off x="8485335" y="1039635"/>
                    <a:ext cx="3694924" cy="1356082"/>
                  </a:xfrm>
                  <a:prstGeom prst="rect">
                    <a:avLst/>
                  </a:prstGeom>
                  <a:noFill/>
                </p:spPr>
                <p:txBody>
                  <a:bodyPr wrap="square" rtlCol="0">
                    <a:spAutoFit/>
                  </a:bodyPr>
                  <a:lstStyle/>
                  <a:p>
                    <a:pPr lvl="2"/>
                    <a:r>
                      <a:rPr lang="en-US" sz="1176" dirty="0"/>
                      <a:t>In partnership with the Linux Foundation, Microsoft releases the Microsoft Certified Solutions Associate (MCSA) Linux on Azure certification. </a:t>
                    </a:r>
                  </a:p>
                </p:txBody>
              </p:sp>
              <p:pic>
                <p:nvPicPr>
                  <p:cNvPr id="29" name="Picture 2" descr="MCSA: Linux on Azur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6716" y="877930"/>
                    <a:ext cx="1253984" cy="9704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9"/>
                  <a:srcRect l="5301" t="1809" r="4702" b="59984"/>
                  <a:stretch/>
                </p:blipFill>
                <p:spPr>
                  <a:xfrm>
                    <a:off x="6599304" y="1878461"/>
                    <a:ext cx="1174348" cy="434983"/>
                  </a:xfrm>
                  <a:prstGeom prst="rect">
                    <a:avLst/>
                  </a:prstGeom>
                </p:spPr>
              </p:pic>
              <p:sp>
                <p:nvSpPr>
                  <p:cNvPr id="9" name="Rectangle 8"/>
                  <p:cNvSpPr/>
                  <p:nvPr/>
                </p:nvSpPr>
                <p:spPr>
                  <a:xfrm>
                    <a:off x="6424446" y="6287526"/>
                    <a:ext cx="2150109" cy="494992"/>
                  </a:xfrm>
                  <a:prstGeom prst="rect">
                    <a:avLst/>
                  </a:prstGeom>
                </p:spPr>
                <p:txBody>
                  <a:bodyPr wrap="none">
                    <a:spAutoFit/>
                  </a:bodyPr>
                  <a:lstStyle/>
                  <a:p>
                    <a:r>
                      <a:rPr lang="en-US" sz="1765" b="1" dirty="0"/>
                      <a:t>467,484,471+</a:t>
                    </a:r>
                  </a:p>
                </p:txBody>
              </p:sp>
              <p:sp>
                <p:nvSpPr>
                  <p:cNvPr id="35" name="TextBox 34"/>
                  <p:cNvSpPr txBox="1"/>
                  <p:nvPr/>
                </p:nvSpPr>
                <p:spPr>
                  <a:xfrm>
                    <a:off x="8485335" y="6382464"/>
                    <a:ext cx="2425712" cy="371680"/>
                  </a:xfrm>
                  <a:prstGeom prst="rect">
                    <a:avLst/>
                  </a:prstGeom>
                  <a:noFill/>
                </p:spPr>
                <p:txBody>
                  <a:bodyPr wrap="square" rtlCol="0">
                    <a:spAutoFit/>
                  </a:bodyPr>
                  <a:lstStyle/>
                  <a:p>
                    <a:r>
                      <a:rPr lang="en-US" sz="1176" dirty="0"/>
                      <a:t>Lines Contributed</a:t>
                    </a:r>
                  </a:p>
                </p:txBody>
              </p:sp>
              <p:sp>
                <p:nvSpPr>
                  <p:cNvPr id="36" name="Rectangle 35"/>
                  <p:cNvSpPr/>
                  <p:nvPr/>
                </p:nvSpPr>
                <p:spPr>
                  <a:xfrm>
                    <a:off x="10151655" y="6382464"/>
                    <a:ext cx="2632084" cy="371680"/>
                  </a:xfrm>
                  <a:prstGeom prst="rect">
                    <a:avLst/>
                  </a:prstGeom>
                </p:spPr>
                <p:txBody>
                  <a:bodyPr wrap="square">
                    <a:spAutoFit/>
                  </a:bodyPr>
                  <a:lstStyle/>
                  <a:p>
                    <a:r>
                      <a:rPr lang="en-US" sz="1176" spc="-75" dirty="0">
                        <a:solidFill>
                          <a:srgbClr val="0078D7"/>
                        </a:solidFill>
                        <a:latin typeface="Segoe UI Light"/>
                        <a:hlinkClick r:id="rId10"/>
                      </a:rPr>
                      <a:t>Open Source Hub</a:t>
                    </a:r>
                    <a:endParaRPr lang="en-US" sz="1176" spc="-75" dirty="0">
                      <a:solidFill>
                        <a:srgbClr val="0078D7"/>
                      </a:solidFill>
                      <a:latin typeface="Segoe UI Light"/>
                    </a:endParaRPr>
                  </a:p>
                </p:txBody>
              </p:sp>
            </p:grpSp>
            <p:cxnSp>
              <p:nvCxnSpPr>
                <p:cNvPr id="23" name="Straight Connector 22"/>
                <p:cNvCxnSpPr/>
                <p:nvPr/>
              </p:nvCxnSpPr>
              <p:spPr>
                <a:xfrm flipV="1">
                  <a:off x="7773652" y="5419797"/>
                  <a:ext cx="256983" cy="382300"/>
                </a:xfrm>
                <a:prstGeom prst="line">
                  <a:avLst/>
                </a:prstGeom>
                <a:ln w="38100">
                  <a:solidFill>
                    <a:srgbClr val="FF33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8413776" y="2601566"/>
                <a:ext cx="4073679" cy="738481"/>
              </a:xfrm>
              <a:prstGeom prst="rect">
                <a:avLst/>
              </a:prstGeom>
              <a:noFill/>
            </p:spPr>
            <p:txBody>
              <a:bodyPr wrap="square" lIns="134464" tIns="107571" rIns="134464" bIns="107571" rtlCol="0">
                <a:spAutoFit/>
              </a:bodyPr>
              <a:lstStyle/>
              <a:p>
                <a:pPr>
                  <a:lnSpc>
                    <a:spcPct val="90000"/>
                  </a:lnSpc>
                  <a:spcAft>
                    <a:spcPts val="441"/>
                  </a:spcAft>
                </a:pPr>
                <a:r>
                  <a:rPr lang="en-US" sz="1176" dirty="0"/>
                  <a:t>Ross Gardler: President Apache </a:t>
                </a:r>
                <a:r>
                  <a:rPr lang="en-US" sz="1176"/>
                  <a:t>Software Foundation</a:t>
                </a:r>
                <a:endParaRPr lang="en-US" sz="1176" dirty="0"/>
              </a:p>
            </p:txBody>
          </p:sp>
          <p:sp>
            <p:nvSpPr>
              <p:cNvPr id="52" name="TextBox 51"/>
              <p:cNvSpPr txBox="1"/>
              <p:nvPr/>
            </p:nvSpPr>
            <p:spPr>
              <a:xfrm>
                <a:off x="6741329" y="2691623"/>
                <a:ext cx="1964301" cy="849584"/>
              </a:xfrm>
              <a:prstGeom prst="rect">
                <a:avLst/>
              </a:prstGeom>
              <a:noFill/>
            </p:spPr>
            <p:txBody>
              <a:bodyPr wrap="square" lIns="134464" tIns="107571" rIns="134464" bIns="107571" rtlCol="0">
                <a:spAutoFit/>
              </a:bodyPr>
              <a:lstStyle/>
              <a:p>
                <a:pPr>
                  <a:lnSpc>
                    <a:spcPct val="90000"/>
                  </a:lnSpc>
                  <a:spcAft>
                    <a:spcPts val="441"/>
                  </a:spcAft>
                </a:pPr>
                <a:r>
                  <a:rPr lang="en-US" sz="1471" dirty="0">
                    <a:gradFill>
                      <a:gsLst>
                        <a:gs pos="2917">
                          <a:schemeClr val="tx1"/>
                        </a:gs>
                        <a:gs pos="30000">
                          <a:schemeClr val="tx1"/>
                        </a:gs>
                      </a:gsLst>
                      <a:lin ang="5400000" scaled="0"/>
                    </a:gradFill>
                  </a:rPr>
                  <a:t>Microsoft Employees</a:t>
                </a:r>
              </a:p>
            </p:txBody>
          </p:sp>
        </p:grpSp>
        <p:pic>
          <p:nvPicPr>
            <p:cNvPr id="48" name="Picture 128" descr="buddy4"/>
            <p:cNvPicPr>
              <a:picLocks noChangeAspect="1" noChangeArrowheads="1"/>
            </p:cNvPicPr>
            <p:nvPr/>
          </p:nvPicPr>
          <p:blipFill>
            <a:blip r:embed="rId11" cstate="print">
              <a:lum bright="6000" contrast="6000"/>
              <a:extLst>
                <a:ext uri="{28A0092B-C50C-407E-A947-70E740481C1C}">
                  <a14:useLocalDpi xmlns:a14="http://schemas.microsoft.com/office/drawing/2010/main" val="0"/>
                </a:ext>
              </a:extLst>
            </a:blip>
            <a:srcRect/>
            <a:stretch>
              <a:fillRect/>
            </a:stretch>
          </p:blipFill>
          <p:spPr bwMode="auto">
            <a:xfrm>
              <a:off x="4850279" y="2020192"/>
              <a:ext cx="211069" cy="26918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35" descr="buddy3"/>
            <p:cNvPicPr>
              <a:picLocks noChangeAspect="1" noChangeArrowheads="1"/>
            </p:cNvPicPr>
            <p:nvPr/>
          </p:nvPicPr>
          <p:blipFill>
            <a:blip r:embed="rId12" cstate="print">
              <a:lum bright="6000" contrast="6000"/>
              <a:extLst>
                <a:ext uri="{28A0092B-C50C-407E-A947-70E740481C1C}">
                  <a14:useLocalDpi xmlns:a14="http://schemas.microsoft.com/office/drawing/2010/main" val="0"/>
                </a:ext>
              </a:extLst>
            </a:blip>
            <a:srcRect/>
            <a:stretch>
              <a:fillRect/>
            </a:stretch>
          </p:blipFill>
          <p:spPr bwMode="auto">
            <a:xfrm flipH="1">
              <a:off x="4851503" y="2286054"/>
              <a:ext cx="209845" cy="2673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98382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5674"/>
            <a:ext cx="3070994" cy="5218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hlinkClick r:id="rId3"/>
          </p:cNvPr>
          <p:cNvPicPr>
            <a:picLocks noChangeAspect="1"/>
          </p:cNvPicPr>
          <p:nvPr/>
        </p:nvPicPr>
        <p:blipFill rotWithShape="1">
          <a:blip r:embed="rId4"/>
          <a:srcRect l="19157" t="16314" r="62597" b="22676"/>
          <a:stretch/>
        </p:blipFill>
        <p:spPr>
          <a:xfrm>
            <a:off x="3142572" y="2302359"/>
            <a:ext cx="2661360" cy="2860252"/>
          </a:xfrm>
          <a:prstGeom prst="rect">
            <a:avLst/>
          </a:prstGeom>
        </p:spPr>
      </p:pic>
      <p:pic>
        <p:nvPicPr>
          <p:cNvPr id="10" name="Picture 9"/>
          <p:cNvPicPr>
            <a:picLocks noChangeAspect="1"/>
          </p:cNvPicPr>
          <p:nvPr/>
        </p:nvPicPr>
        <p:blipFill>
          <a:blip r:embed="rId5"/>
          <a:stretch>
            <a:fillRect/>
          </a:stretch>
        </p:blipFill>
        <p:spPr>
          <a:xfrm>
            <a:off x="3142573" y="20326"/>
            <a:ext cx="6038432" cy="2206045"/>
          </a:xfrm>
          <a:prstGeom prst="rect">
            <a:avLst/>
          </a:prstGeom>
          <a:ln>
            <a:noFill/>
          </a:ln>
          <a:effectLst>
            <a:outerShdw blurRad="292100" dist="139700" dir="2700000" algn="tl" rotWithShape="0">
              <a:srgbClr val="333333">
                <a:alpha val="65000"/>
              </a:srgbClr>
            </a:outerShdw>
          </a:effectLst>
        </p:spPr>
      </p:pic>
      <p:pic>
        <p:nvPicPr>
          <p:cNvPr id="11" name="Picture 10">
            <a:hlinkClick r:id="rId6"/>
          </p:cNvPr>
          <p:cNvPicPr>
            <a:picLocks noChangeAspect="1"/>
          </p:cNvPicPr>
          <p:nvPr/>
        </p:nvPicPr>
        <p:blipFill rotWithShape="1">
          <a:blip r:embed="rId7"/>
          <a:srcRect l="68817" t="12960" r="12314" b="73309"/>
          <a:stretch/>
        </p:blipFill>
        <p:spPr>
          <a:xfrm>
            <a:off x="5875510" y="2302359"/>
            <a:ext cx="3222205" cy="753669"/>
          </a:xfrm>
          <a:prstGeom prst="rect">
            <a:avLst/>
          </a:prstGeom>
        </p:spPr>
      </p:pic>
      <p:pic>
        <p:nvPicPr>
          <p:cNvPr id="12" name="Picture 11"/>
          <p:cNvPicPr>
            <a:picLocks noChangeAspect="1"/>
          </p:cNvPicPr>
          <p:nvPr/>
        </p:nvPicPr>
        <p:blipFill rotWithShape="1">
          <a:blip r:embed="rId8"/>
          <a:srcRect l="67402" t="14091" r="18117" b="47727"/>
          <a:stretch/>
        </p:blipFill>
        <p:spPr>
          <a:xfrm>
            <a:off x="5875510" y="3132016"/>
            <a:ext cx="2510437" cy="2030596"/>
          </a:xfrm>
          <a:prstGeom prst="rect">
            <a:avLst/>
          </a:prstGeom>
        </p:spPr>
      </p:pic>
    </p:spTree>
    <p:extLst>
      <p:ext uri="{BB962C8B-B14F-4D97-AF65-F5344CB8AC3E}">
        <p14:creationId xmlns:p14="http://schemas.microsoft.com/office/powerpoint/2010/main" val="14244389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ppt_x"/>
                                          </p:val>
                                        </p:tav>
                                        <p:tav tm="100000">
                                          <p:val>
                                            <p:strVal val="#ppt_x"/>
                                          </p:val>
                                        </p:tav>
                                      </p:tavLst>
                                    </p:anim>
                                    <p:anim calcmode="lin" valueType="num">
                                      <p:cBhvr additive="base">
                                        <p:cTn id="8" dur="25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par>
                          <p:cTn id="17" fill="hold">
                            <p:stCondLst>
                              <p:cond delay="0"/>
                            </p:stCondLst>
                            <p:childTnLst>
                              <p:par>
                                <p:cTn id="18" presetID="2" presetClass="entr" presetSubtype="4"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2" name="CustomShape 1"/>
          <p:cNvSpPr/>
          <p:nvPr/>
        </p:nvSpPr>
        <p:spPr>
          <a:xfrm>
            <a:off x="207767" y="2198241"/>
            <a:ext cx="8456468" cy="646378"/>
          </a:xfrm>
          <a:prstGeom prst="rect">
            <a:avLst/>
          </a:prstGeom>
          <a:noFill/>
          <a:ln>
            <a:noFill/>
          </a:ln>
        </p:spPr>
        <p:style>
          <a:lnRef idx="0">
            <a:scrgbClr r="0" g="0" b="0"/>
          </a:lnRef>
          <a:fillRef idx="0">
            <a:scrgbClr r="0" g="0" b="0"/>
          </a:fillRef>
          <a:effectRef idx="0">
            <a:scrgbClr r="0" g="0" b="0"/>
          </a:effectRef>
          <a:fontRef idx="minor"/>
        </p:style>
        <p:txBody>
          <a:bodyPr lIns="107434" tIns="67213" rIns="107434" bIns="67213"/>
          <a:lstStyle/>
          <a:p>
            <a:pPr marL="0" marR="0" lvl="0" indent="0" algn="l" defTabSz="685608" rtl="0" eaLnBrk="1" fontAlgn="auto" latinLnBrk="0" hangingPunct="1">
              <a:lnSpc>
                <a:spcPct val="90000"/>
              </a:lnSpc>
              <a:spcBef>
                <a:spcPts val="0"/>
              </a:spcBef>
              <a:spcAft>
                <a:spcPts val="0"/>
              </a:spcAft>
              <a:buClrTx/>
              <a:buSzTx/>
              <a:buFontTx/>
              <a:buNone/>
              <a:tabLst/>
              <a:defRPr/>
            </a:pPr>
            <a:r>
              <a:rPr kumimoji="0" lang="en-US" sz="3971" b="0" i="0" u="none" strike="noStrike" kern="1200" cap="none" spc="0" normalizeH="0" baseline="0" noProof="0" dirty="0">
                <a:ln>
                  <a:noFill/>
                </a:ln>
                <a:gradFill>
                  <a:gsLst>
                    <a:gs pos="27434">
                      <a:srgbClr val="A80000"/>
                    </a:gs>
                    <a:gs pos="42478">
                      <a:srgbClr val="A80000"/>
                    </a:gs>
                  </a:gsLst>
                  <a:lin ang="5400000" scaled="1"/>
                </a:gradFill>
                <a:effectLst/>
                <a:uLnTx/>
                <a:uFillTx/>
                <a:latin typeface="Segoe UI Light"/>
                <a:ea typeface="DejaVu Sans"/>
                <a:cs typeface="+mn-cs"/>
                <a:sym typeface="Arial"/>
              </a:rPr>
              <a:t>Red Hat and Microsoft Partnership Overview &amp; Opportunity</a:t>
            </a:r>
          </a:p>
        </p:txBody>
      </p:sp>
      <p:sp>
        <p:nvSpPr>
          <p:cNvPr id="5" name="Slide Number Placeholder 4"/>
          <p:cNvSpPr>
            <a:spLocks noGrp="1"/>
          </p:cNvSpPr>
          <p:nvPr>
            <p:ph type="sldNum" sz="quarter" idx="4"/>
          </p:nvPr>
        </p:nvSpPr>
        <p:spPr/>
        <p:txBody>
          <a:bodyPr/>
          <a:lstStyle/>
          <a:p>
            <a:pPr marL="0" marR="0" lvl="0" indent="0" algn="r" defTabSz="685608" rtl="0" eaLnBrk="1" fontAlgn="auto" latinLnBrk="0" hangingPunct="1">
              <a:lnSpc>
                <a:spcPct val="100000"/>
              </a:lnSpc>
              <a:spcBef>
                <a:spcPts val="0"/>
              </a:spcBef>
              <a:spcAft>
                <a:spcPts val="0"/>
              </a:spcAft>
              <a:buClrTx/>
              <a:buSzTx/>
              <a:buFontTx/>
              <a:buNone/>
              <a:tabLst/>
              <a:defRPr/>
            </a:pPr>
            <a:fld id="{C443C2DF-5588-4CC6-8C5F-6F0047402608}" type="slidenum">
              <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rPr>
              <a:pPr marL="0" marR="0" lvl="0" indent="0" algn="r" defTabSz="685608" rtl="0" eaLnBrk="1" fontAlgn="auto" latinLnBrk="0" hangingPunct="1">
                <a:lnSpc>
                  <a:spcPct val="100000"/>
                </a:lnSpc>
                <a:spcBef>
                  <a:spcPts val="0"/>
                </a:spcBef>
                <a:spcAft>
                  <a:spcPts val="0"/>
                </a:spcAft>
                <a:buClrTx/>
                <a:buSzTx/>
                <a:buFontTx/>
                <a:buNone/>
                <a:tabLst/>
                <a:defRPr/>
              </a:pPr>
              <a:t>9</a:t>
            </a:fld>
            <a:endParaRPr kumimoji="0" lang="en-US" sz="882" b="0" i="0" u="none" strike="noStrike" kern="1200" cap="none" spc="0" normalizeH="0" baseline="0" noProof="0">
              <a:ln>
                <a:noFill/>
              </a:ln>
              <a:solidFill>
                <a:srgbClr val="505050">
                  <a:tint val="75000"/>
                </a:srgbClr>
              </a:solidFill>
              <a:effectLst/>
              <a:uLnTx/>
              <a:uFillTx/>
              <a:latin typeface="Segoe UI"/>
              <a:ea typeface="+mn-ea"/>
              <a:cs typeface="Arial"/>
              <a:sym typeface="Arial"/>
            </a:endParaRPr>
          </a:p>
        </p:txBody>
      </p:sp>
      <p:sp>
        <p:nvSpPr>
          <p:cNvPr id="13" name="Line 3"/>
          <p:cNvSpPr/>
          <p:nvPr/>
        </p:nvSpPr>
        <p:spPr>
          <a:xfrm>
            <a:off x="2053621" y="1447573"/>
            <a:ext cx="0" cy="713107"/>
          </a:xfrm>
          <a:prstGeom prst="line">
            <a:avLst/>
          </a:prstGeom>
          <a:ln w="19080">
            <a:solidFill>
              <a:schemeClr val="bg2"/>
            </a:solidFill>
            <a:round/>
          </a:ln>
        </p:spPr>
      </p:sp>
      <p:pic>
        <p:nvPicPr>
          <p:cNvPr id="14" name="Picture 3"/>
          <p:cNvPicPr/>
          <p:nvPr/>
        </p:nvPicPr>
        <p:blipFill>
          <a:blip r:embed="rId2"/>
          <a:stretch/>
        </p:blipFill>
        <p:spPr>
          <a:xfrm>
            <a:off x="341997" y="1545704"/>
            <a:ext cx="1602832" cy="516849"/>
          </a:xfrm>
          <a:prstGeom prst="rect">
            <a:avLst/>
          </a:prstGeom>
          <a:ln>
            <a:noFill/>
          </a:ln>
        </p:spPr>
      </p:pic>
    </p:spTree>
    <p:extLst>
      <p:ext uri="{BB962C8B-B14F-4D97-AF65-F5344CB8AC3E}">
        <p14:creationId xmlns:p14="http://schemas.microsoft.com/office/powerpoint/2010/main" val="2059841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35" presetClass="path" presetSubtype="0" decel="100000" fill="hold" nodeType="withEffect">
                                  <p:stCondLst>
                                    <p:cond delay="0"/>
                                  </p:stCondLst>
                                  <p:childTnLst>
                                    <p:animMotion origin="layout" path="M 1.91218E-6 1.80663E-6 L -0.03459 1.80663E-6 " pathEditMode="relative" rAng="0" ptsTypes="AA">
                                      <p:cBhvr>
                                        <p:cTn id="9" dur="500" spd="-100000" fill="hold"/>
                                        <p:tgtEl>
                                          <p:spTgt spid="14"/>
                                        </p:tgtEl>
                                        <p:attrNameLst>
                                          <p:attrName>ppt_x</p:attrName>
                                          <p:attrName>ppt_y</p:attrName>
                                        </p:attrNameLst>
                                      </p:cBhvr>
                                      <p:rCtr x="-1736" y="0"/>
                                    </p:animMotion>
                                  </p:childTnLst>
                                </p:cTn>
                              </p:par>
                              <p:par>
                                <p:cTn id="10" presetID="16" presetClass="entr" presetSubtype="42"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outHorizontal)">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42" presetClass="path" presetSubtype="0" decel="100000" fill="hold" grpId="1" nodeType="withEffect">
                                  <p:stCondLst>
                                    <p:cond delay="0"/>
                                  </p:stCondLst>
                                  <p:childTnLst>
                                    <p:animMotion origin="layout" path="M 4.89916E-6 -5.81026E-7 L 4.89916E-6 0.037 " pathEditMode="relative" rAng="0" ptsTypes="AA">
                                      <p:cBhvr>
                                        <p:cTn id="18" dur="500" spd="-100000" fill="hold"/>
                                        <p:tgtEl>
                                          <p:spTgt spid="122"/>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2"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0.xml><?xml version="1.0" encoding="utf-8"?>
<a:theme xmlns:a="http://schemas.openxmlformats.org/drawingml/2006/main" name="2_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1.xml><?xml version="1.0" encoding="utf-8"?>
<a:theme xmlns:a="http://schemas.openxmlformats.org/drawingml/2006/main" name="1_FY15 MTC">
  <a:themeElements>
    <a:clrScheme name="New MTC 2016">
      <a:dk1>
        <a:srgbClr val="505050"/>
      </a:dk1>
      <a:lt1>
        <a:srgbClr val="FFFFFF"/>
      </a:lt1>
      <a:dk2>
        <a:srgbClr val="00188F"/>
      </a:dk2>
      <a:lt2>
        <a:srgbClr val="00B294"/>
      </a:lt2>
      <a:accent1>
        <a:srgbClr val="00188F"/>
      </a:accent1>
      <a:accent2>
        <a:srgbClr val="0078D7"/>
      </a:accent2>
      <a:accent3>
        <a:srgbClr val="7030A0"/>
      </a:accent3>
      <a:accent4>
        <a:srgbClr val="008272"/>
      </a:accent4>
      <a:accent5>
        <a:srgbClr val="107C10"/>
      </a:accent5>
      <a:accent6>
        <a:srgbClr val="00BCF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Presentation2" id="{A2628BCF-4434-4209-984E-141A706CFE34}" vid="{C085132D-EC41-4E54-904D-A2A2210EB6A5}"/>
    </a:ext>
  </a:extLst>
</a:theme>
</file>

<file path=ppt/theme/theme12.xml><?xml version="1.0" encoding="utf-8"?>
<a:theme xmlns:a="http://schemas.openxmlformats.org/drawingml/2006/main" name="3_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3.xml><?xml version="1.0" encoding="utf-8"?>
<a:theme xmlns:a="http://schemas.openxmlformats.org/drawingml/2006/main" name="5_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4.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5.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6.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7.xml><?xml version="1.0" encoding="utf-8"?>
<a:theme xmlns:a="http://schemas.openxmlformats.org/drawingml/2006/main" name="2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8.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Azure_Tour_Template.potx" id="{1F2C2334-7533-4D58-82A1-3A97276FF79F}" vid="{25A698CE-D8E8-4555-90DA-17AB3932CBC0}"/>
    </a:ext>
  </a:extLst>
</a:theme>
</file>

<file path=ppt/theme/theme19.xml><?xml version="1.0" encoding="utf-8"?>
<a:theme xmlns:a="http://schemas.openxmlformats.org/drawingml/2006/main" name="3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2.xml><?xml version="1.0" encoding="utf-8"?>
<a:theme xmlns:a="http://schemas.openxmlformats.org/drawingml/2006/main" name="1_WHITE TEMPLATE">
  <a:themeElements>
    <a:clrScheme name="Custom 15">
      <a:dk1>
        <a:srgbClr val="505050"/>
      </a:dk1>
      <a:lt1>
        <a:srgbClr val="FFFFFF"/>
      </a:lt1>
      <a:dk2>
        <a:srgbClr val="A80000"/>
      </a:dk2>
      <a:lt2>
        <a:srgbClr val="EAEAEA"/>
      </a:lt2>
      <a:accent1>
        <a:srgbClr val="A80000"/>
      </a:accent1>
      <a:accent2>
        <a:srgbClr val="E81123"/>
      </a:accent2>
      <a:accent3>
        <a:srgbClr val="505050"/>
      </a:accent3>
      <a:accent4>
        <a:srgbClr val="0078D7"/>
      </a:accent4>
      <a:accent5>
        <a:srgbClr val="0020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0.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1.xml><?xml version="1.0" encoding="utf-8"?>
<a:theme xmlns:a="http://schemas.openxmlformats.org/drawingml/2006/main" name="3_MSVID_White_16x9_2012-08-18">
  <a:themeElements>
    <a:clrScheme name="WPC 2016">
      <a:dk1>
        <a:srgbClr val="000000"/>
      </a:dk1>
      <a:lt1>
        <a:srgbClr val="FFFFFF"/>
      </a:lt1>
      <a:dk2>
        <a:srgbClr val="505050"/>
      </a:dk2>
      <a:lt2>
        <a:srgbClr val="737373"/>
      </a:lt2>
      <a:accent1>
        <a:srgbClr val="5C2D91"/>
      </a:accent1>
      <a:accent2>
        <a:srgbClr val="0078D7"/>
      </a:accent2>
      <a:accent3>
        <a:srgbClr val="32145A"/>
      </a:accent3>
      <a:accent4>
        <a:srgbClr val="002050"/>
      </a:accent4>
      <a:accent5>
        <a:srgbClr val="B4009E"/>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2.xml><?xml version="1.0" encoding="utf-8"?>
<a:theme xmlns:a="http://schemas.openxmlformats.org/drawingml/2006/main" name="9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D764401-85F2-44EB-A297-FBE2E4523465}" vid="{69086699-E8BC-4959-BCAB-59E2918A8D5C}"/>
    </a:ext>
  </a:extLst>
</a:theme>
</file>

<file path=ppt/theme/theme23.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24.xml><?xml version="1.0" encoding="utf-8"?>
<a:theme xmlns:a="http://schemas.openxmlformats.org/drawingml/2006/main" name="3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35144C8-362F-4771-9588-409DB9AEB8CE}" vid="{7F44F1D1-429D-4FB1-8A25-C37AA5BEE4B5}"/>
    </a:ext>
  </a:extLst>
</a:theme>
</file>

<file path=ppt/theme/theme25.xml><?xml version="1.0" encoding="utf-8"?>
<a:theme xmlns:a="http://schemas.openxmlformats.org/drawingml/2006/main" name="K_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07ED0D-B353-488A-9998-9FC8CD43A99B}" vid="{87861D87-8822-486B-BDB9-0E4CC7020E64}"/>
    </a:ext>
  </a:extLst>
</a:theme>
</file>

<file path=ppt/theme/theme26.xml><?xml version="1.0" encoding="utf-8"?>
<a:theme xmlns:a="http://schemas.openxmlformats.org/drawingml/2006/main" name="MGXFY15 GS Template - optional dark layout">
  <a:themeElements>
    <a:clrScheme name="MGX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B8A4DE21-6E8A-4681-8F9B-3C8F6B866FB5}"/>
    </a:ext>
  </a:extLst>
</a:theme>
</file>

<file path=ppt/theme/theme27.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5-30545_S4_Template_16x9">
  <a:themeElements>
    <a:clrScheme name="S4 2014">
      <a:dk1>
        <a:srgbClr val="505050"/>
      </a:dk1>
      <a:lt1>
        <a:srgbClr val="FFFFFF"/>
      </a:lt1>
      <a:dk2>
        <a:srgbClr val="0072C6"/>
      </a:dk2>
      <a:lt2>
        <a:srgbClr val="D2D2D2"/>
      </a:lt2>
      <a:accent1>
        <a:srgbClr val="0072C6"/>
      </a:accent1>
      <a:accent2>
        <a:srgbClr val="008A00"/>
      </a:accent2>
      <a:accent3>
        <a:srgbClr val="442359"/>
      </a:accent3>
      <a:accent4>
        <a:srgbClr val="00188F"/>
      </a:accent4>
      <a:accent5>
        <a:srgbClr val="08BCF2"/>
      </a:accent5>
      <a:accent6>
        <a:srgbClr val="FCD116"/>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4_Template_16x9.potx" id="{B80DCA74-A8BE-407B-8EBA-63E6316C6DA6}" vid="{AAF01369-DD49-486D-9CB1-DF32F472DBF2}"/>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6.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7.xml><?xml version="1.0" encoding="utf-8"?>
<a:theme xmlns:a="http://schemas.openxmlformats.org/drawingml/2006/main" name="3_5-30545_S4_Template_16x9">
  <a:themeElements>
    <a:clrScheme name="S4 2014">
      <a:dk1>
        <a:srgbClr val="505050"/>
      </a:dk1>
      <a:lt1>
        <a:srgbClr val="FFFFFF"/>
      </a:lt1>
      <a:dk2>
        <a:srgbClr val="0072C6"/>
      </a:dk2>
      <a:lt2>
        <a:srgbClr val="D2D2D2"/>
      </a:lt2>
      <a:accent1>
        <a:srgbClr val="0072C6"/>
      </a:accent1>
      <a:accent2>
        <a:srgbClr val="008A00"/>
      </a:accent2>
      <a:accent3>
        <a:srgbClr val="442359"/>
      </a:accent3>
      <a:accent4>
        <a:srgbClr val="00188F"/>
      </a:accent4>
      <a:accent5>
        <a:srgbClr val="08BCF2"/>
      </a:accent5>
      <a:accent6>
        <a:srgbClr val="FCD116"/>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4_Template_16x9.potx" id="{B80DCA74-A8BE-407B-8EBA-63E6316C6DA6}" vid="{AAF01369-DD49-486D-9CB1-DF32F472DBF2}"/>
    </a:ext>
  </a:extLst>
</a:theme>
</file>

<file path=ppt/theme/theme8.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9.xml><?xml version="1.0" encoding="utf-8"?>
<a:theme xmlns:a="http://schemas.openxmlformats.org/drawingml/2006/main" name="2_3-30680_Worldwide Partner Conference 2015 ">
  <a:themeElements>
    <a:clrScheme name="Custom 2">
      <a:dk1>
        <a:srgbClr val="505050"/>
      </a:dk1>
      <a:lt1>
        <a:srgbClr val="FFFFFF"/>
      </a:lt1>
      <a:dk2>
        <a:srgbClr val="008272"/>
      </a:dk2>
      <a:lt2>
        <a:srgbClr val="D2D2D2"/>
      </a:lt2>
      <a:accent1>
        <a:srgbClr val="FF8C00"/>
      </a:accent1>
      <a:accent2>
        <a:srgbClr val="004B50"/>
      </a:accent2>
      <a:accent3>
        <a:srgbClr val="008272"/>
      </a:accent3>
      <a:accent4>
        <a:srgbClr val="505050"/>
      </a:accent4>
      <a:accent5>
        <a:srgbClr val="737373"/>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orldwide_Partner_Conference_Template.potx" id="{8FB49EC0-2A0D-4F34-8931-56B239D0E325}" vid="{5F253718-F1D7-4EF8-9084-8B94E6CEAB70}"/>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8E35D398AB4B44A1E44BB8CDC5B533" ma:contentTypeVersion="2" ma:contentTypeDescription="Create a new document." ma:contentTypeScope="" ma:versionID="6daaf71b0a2c68c5ee62a412e94a8652">
  <xsd:schema xmlns:xsd="http://www.w3.org/2001/XMLSchema" xmlns:xs="http://www.w3.org/2001/XMLSchema" xmlns:p="http://schemas.microsoft.com/office/2006/metadata/properties" xmlns:ns2="d1d6708d-99f2-4679-93a4-ce3f9c2f165b" targetNamespace="http://schemas.microsoft.com/office/2006/metadata/properties" ma:root="true" ma:fieldsID="dd87f00ed1e2bd7f581d94fd50e6f547" ns2:_="">
    <xsd:import namespace="d1d6708d-99f2-4679-93a4-ce3f9c2f165b"/>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d6708d-99f2-4679-93a4-ce3f9c2f165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AE9CEE-7CE5-42A9-B41B-798839C5E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d6708d-99f2-4679-93a4-ce3f9c2f16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6BC4081-D93D-4820-A09D-876F25D24E53}">
  <ds:schemaRefs>
    <ds:schemaRef ds:uri="http://schemas.microsoft.com/office/infopath/2007/PartnerControls"/>
    <ds:schemaRef ds:uri="http://schemas.microsoft.com/office/2006/documentManagement/types"/>
    <ds:schemaRef ds:uri="http://purl.org/dc/elements/1.1/"/>
    <ds:schemaRef ds:uri="http://schemas.microsoft.com/office/2006/metadata/properties"/>
    <ds:schemaRef ds:uri="d1d6708d-99f2-4679-93a4-ce3f9c2f165b"/>
    <ds:schemaRef ds:uri="http://purl.org/dc/terms/"/>
    <ds:schemaRef ds:uri="http://schemas.openxmlformats.org/package/2006/metadata/core-properties"/>
    <ds:schemaRef ds:uri="http://purl.org/dc/dcmitype/"/>
    <ds:schemaRef ds:uri="http://www.w3.org/XML/1998/namespace"/>
  </ds:schemaRefs>
</ds:datastoreItem>
</file>

<file path=customXml/itemProps3.xml><?xml version="1.0" encoding="utf-8"?>
<ds:datastoreItem xmlns:ds="http://schemas.openxmlformats.org/officeDocument/2006/customXml" ds:itemID="{0CF237DC-A439-4D80-BEF5-AE2FA9F5B46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11349</TotalTime>
  <Words>1340</Words>
  <Application>Microsoft Office PowerPoint</Application>
  <PresentationFormat>On-screen Show (16:9)</PresentationFormat>
  <Paragraphs>194</Paragraphs>
  <Slides>15</Slides>
  <Notes>11</Notes>
  <HiddenSlides>0</HiddenSlides>
  <MMClips>0</MMClips>
  <ScaleCrop>false</ScaleCrop>
  <HeadingPairs>
    <vt:vector size="8" baseType="variant">
      <vt:variant>
        <vt:lpstr>Fonts Used</vt:lpstr>
      </vt:variant>
      <vt:variant>
        <vt:i4>12</vt:i4>
      </vt:variant>
      <vt:variant>
        <vt:lpstr>Theme</vt:lpstr>
      </vt:variant>
      <vt:variant>
        <vt:i4>26</vt:i4>
      </vt:variant>
      <vt:variant>
        <vt:lpstr>Embedded OLE Servers</vt:lpstr>
      </vt:variant>
      <vt:variant>
        <vt:i4>1</vt:i4>
      </vt:variant>
      <vt:variant>
        <vt:lpstr>Slide Titles</vt:lpstr>
      </vt:variant>
      <vt:variant>
        <vt:i4>15</vt:i4>
      </vt:variant>
    </vt:vector>
  </HeadingPairs>
  <TitlesOfParts>
    <vt:vector size="54" baseType="lpstr">
      <vt:lpstr>MS PGothic</vt:lpstr>
      <vt:lpstr>Arial</vt:lpstr>
      <vt:lpstr>Calibri</vt:lpstr>
      <vt:lpstr>Consolas</vt:lpstr>
      <vt:lpstr>DejaVu Sans</vt:lpstr>
      <vt:lpstr>Lucida Console</vt:lpstr>
      <vt:lpstr>Segoe UI</vt:lpstr>
      <vt:lpstr>Segoe UI Light</vt:lpstr>
      <vt:lpstr>Segoe UI Semibold</vt:lpstr>
      <vt:lpstr>Segoe UI Semilight</vt:lpstr>
      <vt:lpstr>Times New Roman</vt:lpstr>
      <vt:lpstr>Wingdings</vt:lpstr>
      <vt:lpstr>WHITE TEMPLATE</vt:lpstr>
      <vt:lpstr>1_WHITE TEMPLATE</vt:lpstr>
      <vt:lpstr>2_5-30545_S4_Template_16x9</vt:lpstr>
      <vt:lpstr>WPC 2015 Dark Gray Template</vt:lpstr>
      <vt:lpstr>Microsoft AzureCon 2015 Template - Color</vt:lpstr>
      <vt:lpstr>MGXFY16 Light Gray Template</vt:lpstr>
      <vt:lpstr>3_5-30545_S4_Template_16x9</vt:lpstr>
      <vt:lpstr>WPC 2015 Light Gray Template</vt:lpstr>
      <vt:lpstr>2_3-30680_Worldwide Partner Conference 2015 </vt:lpstr>
      <vt:lpstr>2_WHITE TEMPLATE</vt:lpstr>
      <vt:lpstr>1_FY15 MTC</vt:lpstr>
      <vt:lpstr>3_WHITE TEMPLATE</vt:lpstr>
      <vt:lpstr>5_WHITE TEMPLATE</vt:lpstr>
      <vt:lpstr>1_WPC 2015 Dark Gray Template</vt:lpstr>
      <vt:lpstr>1_Microsoft AzureCon 2015 Template - Color</vt:lpstr>
      <vt:lpstr>MGXFY16 Dark Gray Template</vt:lpstr>
      <vt:lpstr>2_WPC 2015 Dark Gray Template</vt:lpstr>
      <vt:lpstr>Azure_Tour_2015_TEMPLATE</vt:lpstr>
      <vt:lpstr>3_WPC 2015 Dark Gray Template</vt:lpstr>
      <vt:lpstr>Custom Design</vt:lpstr>
      <vt:lpstr>3_MSVID_White_16x9_2012-08-18</vt:lpstr>
      <vt:lpstr>9_5-30664_S4_Q1_FY16_Light_Template</vt:lpstr>
      <vt:lpstr>MGXFY15 GS Template - white layout</vt:lpstr>
      <vt:lpstr>3_5-30664_S4_Q1_FY16_Light_Template</vt:lpstr>
      <vt:lpstr>K_Azure_Tour_2015_TEMPLATE</vt:lpstr>
      <vt:lpstr>MGXFY15 GS Template - optional dark layout</vt:lpstr>
      <vt:lpstr>think-cell Slide</vt:lpstr>
      <vt:lpstr>Empowering Customers: Why Microsoft Loves Linux</vt:lpstr>
      <vt:lpstr>Linux on Azure – Endorsed distributions</vt:lpstr>
      <vt:lpstr>Our Open Source Strategy</vt:lpstr>
      <vt:lpstr>OLD partnership opportunity with Microsoft…..limited to our products</vt:lpstr>
      <vt:lpstr>New Era for Microsoft…..with New Partnership Whitespace</vt:lpstr>
      <vt:lpstr>PowerPoint Presentation</vt:lpstr>
      <vt:lpstr>Momentum at Microsoft…</vt:lpstr>
      <vt:lpstr>PowerPoint Presentation</vt:lpstr>
      <vt:lpstr>PowerPoint Presentation</vt:lpstr>
      <vt:lpstr>PowerPoint Presentation</vt:lpstr>
      <vt:lpstr>Integrated Support</vt:lpstr>
      <vt:lpstr>Container Solutions in Azure</vt:lpstr>
      <vt:lpstr>Sharing with customers</vt:lpstr>
      <vt:lpstr>MCSA Linux on Azure</vt:lpstr>
      <vt:lpstr>Study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Wajid Ahmed</dc:creator>
  <cp:lastModifiedBy>Jim Zimmerman</cp:lastModifiedBy>
  <cp:revision>162</cp:revision>
  <dcterms:modified xsi:type="dcterms:W3CDTF">2016-10-28T18:23:02Z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0x0101004D8E35D398AB4B44A1E44BB8CDC5B533</vt:lpwstr>
  </property>
</Properties>
</file>